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1" r:id="rId2"/>
    <p:sldMasterId id="2147483734" r:id="rId3"/>
  </p:sldMasterIdLst>
  <p:notesMasterIdLst>
    <p:notesMasterId r:id="rId22"/>
  </p:notesMasterIdLst>
  <p:sldIdLst>
    <p:sldId id="2021" r:id="rId4"/>
    <p:sldId id="4983" r:id="rId5"/>
    <p:sldId id="4972" r:id="rId6"/>
    <p:sldId id="4975" r:id="rId7"/>
    <p:sldId id="4980" r:id="rId8"/>
    <p:sldId id="4981" r:id="rId9"/>
    <p:sldId id="1784" r:id="rId10"/>
    <p:sldId id="1999" r:id="rId11"/>
    <p:sldId id="4962" r:id="rId12"/>
    <p:sldId id="4986" r:id="rId13"/>
    <p:sldId id="4950" r:id="rId14"/>
    <p:sldId id="2019" r:id="rId15"/>
    <p:sldId id="4971" r:id="rId16"/>
    <p:sldId id="4987" r:id="rId17"/>
    <p:sldId id="4990" r:id="rId18"/>
    <p:sldId id="2054" r:id="rId19"/>
    <p:sldId id="2052" r:id="rId20"/>
    <p:sldId id="498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userDrawn="1">
          <p15:clr>
            <a:srgbClr val="A4A3A4"/>
          </p15:clr>
        </p15:guide>
        <p15:guide id="3" pos="3840" userDrawn="1">
          <p15:clr>
            <a:srgbClr val="A4A3A4"/>
          </p15:clr>
        </p15:guide>
        <p15:guide id="4" pos="7560" userDrawn="1">
          <p15:clr>
            <a:srgbClr val="A4A3A4"/>
          </p15:clr>
        </p15:guide>
        <p15:guide id="5" orient="horz" pos="4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D77C"/>
    <a:srgbClr val="A45F96"/>
    <a:srgbClr val="2779F9"/>
    <a:srgbClr val="1530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64286"/>
  </p:normalViewPr>
  <p:slideViewPr>
    <p:cSldViewPr snapToGrid="0">
      <p:cViewPr>
        <p:scale>
          <a:sx n="77" d="100"/>
          <a:sy n="77" d="100"/>
        </p:scale>
        <p:origin x="2472" y="-392"/>
      </p:cViewPr>
      <p:guideLst>
        <p:guide orient="horz" pos="2160"/>
        <p:guide pos="3840"/>
        <p:guide pos="7560"/>
        <p:guide orient="horz" pos="4200"/>
      </p:guideLst>
    </p:cSldViewPr>
  </p:slideViewPr>
  <p:outlineViewPr>
    <p:cViewPr>
      <p:scale>
        <a:sx n="33" d="100"/>
        <a:sy n="33" d="100"/>
      </p:scale>
      <p:origin x="0" y="-4840"/>
    </p:cViewPr>
  </p:outlineViewPr>
  <p:notesTextViewPr>
    <p:cViewPr>
      <p:scale>
        <a:sx n="1" d="1"/>
        <a:sy n="1" d="1"/>
      </p:scale>
      <p:origin x="0" y="0"/>
    </p:cViewPr>
  </p:notesTextViewPr>
  <p:sorterViewPr>
    <p:cViewPr varScale="1">
      <p:scale>
        <a:sx n="1" d="1"/>
        <a:sy n="1" d="1"/>
      </p:scale>
      <p:origin x="0" y="-44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DE3120-A0E9-41EF-99A2-8F071A688CC7}" type="datetimeFigureOut">
              <a:rPr lang="en-US" smtClean="0"/>
              <a:t>5/6/24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B61C16-628B-40EC-BE9D-55D36F92336B}" type="slidenum">
              <a:rPr lang="en-US" smtClean="0"/>
              <a:t>‹#›</a:t>
            </a:fld>
            <a:endParaRPr lang="en-US" dirty="0"/>
          </a:p>
        </p:txBody>
      </p:sp>
    </p:spTree>
    <p:extLst>
      <p:ext uri="{BB962C8B-B14F-4D97-AF65-F5344CB8AC3E}">
        <p14:creationId xmlns:p14="http://schemas.microsoft.com/office/powerpoint/2010/main" val="3322771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ass.usda.gov/Surveys/Guide_to_NASS_Surveys/Chemical_Use/index.php"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vox.com/india"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balkaninsight.com/2023/12/04/north-macedonia-sets-dates-for-double-elections/" TargetMode="External"/><Relationship Id="rId4" Type="http://schemas.openxmlformats.org/officeDocument/2006/relationships/hyperlink" Target="https://theconversation.com/indonesia-will-hold-the-worlds-biggest-single-day-election-here-is-what-you-need-to-know-208673"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rontiersin.org/articles/10.3389/fnut.2023.1104617/full#ref34"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frontiersin.org/articles/10.3389/fnut.2023.1104617/full#ref3" TargetMode="External"/><Relationship Id="rId4" Type="http://schemas.openxmlformats.org/officeDocument/2006/relationships/hyperlink" Target="https://www.frontiersin.org/articles/10.3389/fnut.2023.1104617/full#ref2"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dc.gov/obesity/"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bcnews.com/news/world/drone-attacks-war-returning-russia-zelenskyy-kremlin-defenses-rcna97217"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nbcnews.com/world/russia-ukraine-new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EE1BF-30A3-704F-AADD-519F235E37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9661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highlight>
                  <a:srgbClr val="FFFFFF"/>
                </a:highlight>
                <a:latin typeface="Open Sans" panose="020B0606030504020204" pitchFamily="34" charset="0"/>
              </a:rPr>
              <a:t>American journalist Alfred Lewis - “There are only nine meals between mankind and anarchy.” 1906 - https://</a:t>
            </a:r>
            <a:r>
              <a:rPr lang="en-US" b="0" i="0" dirty="0" err="1">
                <a:solidFill>
                  <a:srgbClr val="000000"/>
                </a:solidFill>
                <a:effectLst/>
                <a:highlight>
                  <a:srgbClr val="FFFFFF"/>
                </a:highlight>
                <a:latin typeface="Open Sans" panose="020B0606030504020204" pitchFamily="34" charset="0"/>
              </a:rPr>
              <a:t>internationalman.com</a:t>
            </a:r>
            <a:r>
              <a:rPr lang="en-US" b="0" i="0" dirty="0">
                <a:solidFill>
                  <a:srgbClr val="000000"/>
                </a:solidFill>
                <a:effectLst/>
                <a:highlight>
                  <a:srgbClr val="FFFFFF"/>
                </a:highlight>
                <a:latin typeface="Open Sans" panose="020B0606030504020204" pitchFamily="34" charset="0"/>
              </a:rPr>
              <a:t>/articles/nine-meals-from-anarchy/</a:t>
            </a:r>
          </a:p>
          <a:p>
            <a:endParaRPr lang="en-US" b="0" i="0" dirty="0">
              <a:solidFill>
                <a:srgbClr val="000000"/>
              </a:solidFill>
              <a:effectLst/>
              <a:highlight>
                <a:srgbClr val="FFFFFF"/>
              </a:highlight>
              <a:latin typeface="Open Sans" panose="020B0606030504020204" pitchFamily="34" charset="0"/>
            </a:endParaRPr>
          </a:p>
          <a:p>
            <a:r>
              <a:rPr lang="en-US" b="0" i="0" dirty="0">
                <a:solidFill>
                  <a:srgbClr val="000000"/>
                </a:solidFill>
                <a:effectLst/>
                <a:highlight>
                  <a:srgbClr val="FFFFFF"/>
                </a:highlight>
                <a:latin typeface="Open Sans" panose="020B0606030504020204" pitchFamily="34" charset="0"/>
              </a:rPr>
              <a:t>8 years before his death in 1914</a:t>
            </a:r>
          </a:p>
          <a:p>
            <a:endParaRPr lang="en-US" b="0" i="0" dirty="0">
              <a:solidFill>
                <a:srgbClr val="000000"/>
              </a:solidFill>
              <a:effectLst/>
              <a:highlight>
                <a:srgbClr val="FFFFFF"/>
              </a:highlight>
              <a:latin typeface="Open Sans" panose="020B0606030504020204" pitchFamily="34" charset="0"/>
            </a:endParaRPr>
          </a:p>
          <a:p>
            <a:endParaRPr lang="en-US" b="0" i="0" dirty="0">
              <a:solidFill>
                <a:srgbClr val="000000"/>
              </a:solidFill>
              <a:effectLst/>
              <a:highlight>
                <a:srgbClr val="FFFFFF"/>
              </a:highligh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37B61C16-628B-40EC-BE9D-55D36F92336B}" type="slidenum">
              <a:rPr lang="en-US" smtClean="0"/>
              <a:t>10</a:t>
            </a:fld>
            <a:endParaRPr lang="en-US" dirty="0"/>
          </a:p>
        </p:txBody>
      </p:sp>
    </p:spTree>
    <p:extLst>
      <p:ext uri="{BB962C8B-B14F-4D97-AF65-F5344CB8AC3E}">
        <p14:creationId xmlns:p14="http://schemas.microsoft.com/office/powerpoint/2010/main" val="1401743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71716"/>
                </a:solidFill>
                <a:effectLst/>
                <a:highlight>
                  <a:srgbClr val="FFFFFF"/>
                </a:highlight>
                <a:latin typeface="Merriweather Web"/>
              </a:rPr>
              <a:t>On October 23, 2023, President Biden announced the designation of the inaugural 31 Tech Hubs</a:t>
            </a:r>
          </a:p>
          <a:p>
            <a:endParaRPr lang="en-US" b="0" i="0" dirty="0">
              <a:solidFill>
                <a:srgbClr val="171716"/>
              </a:solidFill>
              <a:effectLst/>
              <a:highlight>
                <a:srgbClr val="FFFFFF"/>
              </a:highlight>
              <a:latin typeface="Merriweather Web"/>
            </a:endParaRPr>
          </a:p>
          <a:p>
            <a:r>
              <a:rPr lang="en-US" dirty="0"/>
              <a:t>The key technology focus areas are: </a:t>
            </a:r>
          </a:p>
          <a:p>
            <a:endParaRPr lang="en-US" dirty="0"/>
          </a:p>
          <a:p>
            <a:pPr marL="228600" indent="-228600">
              <a:buAutoNum type="arabicParenBoth"/>
            </a:pPr>
            <a:r>
              <a:rPr lang="en-US" dirty="0"/>
              <a:t>Artificial intelligence, machine learning, autonomy, and related advances; </a:t>
            </a:r>
          </a:p>
          <a:p>
            <a:pPr marL="228600" indent="-228600">
              <a:buAutoNum type="arabicParenBoth"/>
            </a:pPr>
            <a:r>
              <a:rPr lang="en-US" dirty="0"/>
              <a:t>High performance computing, semiconductors, and advanced computer hardware and software; </a:t>
            </a:r>
          </a:p>
          <a:p>
            <a:pPr marL="228600" indent="-228600">
              <a:buAutoNum type="arabicParenBoth"/>
            </a:pPr>
            <a:r>
              <a:rPr lang="en-US" dirty="0"/>
              <a:t> Quantum information science and technology; </a:t>
            </a:r>
          </a:p>
          <a:p>
            <a:pPr marL="228600" indent="-228600">
              <a:buAutoNum type="arabicParenBoth"/>
            </a:pPr>
            <a:r>
              <a:rPr lang="en-US" dirty="0"/>
              <a:t> Robotics, automation, and advanced manufacturing;</a:t>
            </a:r>
          </a:p>
          <a:p>
            <a:pPr marL="228600" indent="-228600">
              <a:buAutoNum type="arabicParenBoth"/>
            </a:pPr>
            <a:r>
              <a:rPr lang="en-US" dirty="0"/>
              <a:t> Natural and anthropogenic disaster prevention or mitigation; </a:t>
            </a:r>
          </a:p>
          <a:p>
            <a:pPr marL="228600" indent="-228600">
              <a:buAutoNum type="arabicParenBoth"/>
            </a:pPr>
            <a:r>
              <a:rPr lang="en-US" dirty="0"/>
              <a:t> Advanced communications technology and immersive technology; </a:t>
            </a:r>
          </a:p>
          <a:p>
            <a:pPr marL="228600" indent="-228600">
              <a:buAutoNum type="arabicParenBoth"/>
            </a:pPr>
            <a:r>
              <a:rPr lang="en-US" dirty="0"/>
              <a:t> Biotechnology, medical technology, genomics, and synthetic biology; </a:t>
            </a:r>
          </a:p>
          <a:p>
            <a:pPr marL="228600" indent="-228600">
              <a:buAutoNum type="arabicParenBoth"/>
            </a:pPr>
            <a:r>
              <a:rPr lang="en-US" dirty="0"/>
              <a:t> Data storage, data management, distributed ledger technologies, and cybersecurity, including biometrics; </a:t>
            </a:r>
          </a:p>
          <a:p>
            <a:pPr marL="228600" indent="-228600">
              <a:buAutoNum type="arabicParenBoth"/>
            </a:pPr>
            <a:r>
              <a:rPr lang="en-US" dirty="0"/>
              <a:t> Advanced energy and industrial efficiency technologies, such as batteries and advanced nuclear technologies, including but not limited to for the purposes of electric generation </a:t>
            </a:r>
            <a:br>
              <a:rPr lang="en-US" dirty="0"/>
            </a:br>
            <a:br>
              <a:rPr lang="en-US" dirty="0"/>
            </a:br>
            <a:r>
              <a:rPr lang="en-US" dirty="0"/>
              <a:t>https://www.eda.gov/sites/default/files/2023-05/Tech_Hubs_NOFO.pdf</a:t>
            </a:r>
            <a:br>
              <a:rPr lang="en-US" dirty="0"/>
            </a:br>
            <a:br>
              <a:rPr lang="en-US" dirty="0"/>
            </a:br>
            <a:r>
              <a:rPr lang="en-US" dirty="0"/>
              <a:t>https://www.eda.gov/news/press-release/2023/10/23/biden-harris-administration-designates-31-tech-hubs-across-america</a:t>
            </a:r>
          </a:p>
          <a:p>
            <a:pPr marL="228600" indent="-228600">
              <a:buAutoNum type="arabicParenBoth"/>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EE1BF-30A3-704F-AADD-519F235E37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4707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https://www.buffalo.edu/globalhealthequity/Resources/policy-briefs/issue-13--growing-agrichemical-ubiquity-new-questions-for-environments-and-health.html#:~:text=Chinese%20production%20has%20become%20dominant,the%20US%20or%20the%20EU</a:t>
            </a:r>
          </a:p>
          <a:p>
            <a:endParaRPr lang="en-US" sz="1200" kern="1200" dirty="0">
              <a:solidFill>
                <a:schemeClr val="tx1"/>
              </a:solidFill>
              <a:effectLst/>
              <a:latin typeface="+mn-lt"/>
              <a:ea typeface="+mn-ea"/>
              <a:cs typeface="+mn-cs"/>
            </a:endParaRPr>
          </a:p>
          <a:p>
            <a:r>
              <a:rPr lang="en-US" b="0" i="0" dirty="0">
                <a:solidFill>
                  <a:srgbClr val="000000"/>
                </a:solidFill>
                <a:effectLst/>
                <a:highlight>
                  <a:srgbClr val="FFFFFF"/>
                </a:highlight>
                <a:latin typeface="Sofia"/>
              </a:rPr>
              <a:t>China now produces 56% more pesticide active ingredients than either the US or the EU.</a:t>
            </a:r>
          </a:p>
          <a:p>
            <a:endParaRPr lang="en-US" sz="1200" b="0" i="0" kern="1200" dirty="0">
              <a:solidFill>
                <a:srgbClr val="000000"/>
              </a:solidFill>
              <a:effectLst/>
              <a:highlight>
                <a:srgbClr val="FFFFFF"/>
              </a:highlight>
              <a:latin typeface="Sofia"/>
              <a:ea typeface="+mn-ea"/>
              <a:cs typeface="+mn-cs"/>
            </a:endParaRPr>
          </a:p>
          <a:p>
            <a:r>
              <a:rPr lang="en-US" b="0" i="0" dirty="0">
                <a:solidFill>
                  <a:srgbClr val="2A2A2A"/>
                </a:solidFill>
                <a:effectLst/>
                <a:highlight>
                  <a:srgbClr val="FFFFFF"/>
                </a:highlight>
                <a:latin typeface="PublicoText"/>
              </a:rPr>
              <a:t>Glyphosate is the active ingredient in many herbicides. Weedkillers containing it are used on </a:t>
            </a:r>
            <a:r>
              <a:rPr lang="en-US" b="0" i="0" u="none" strike="noStrike" dirty="0">
                <a:effectLst/>
                <a:highlight>
                  <a:srgbClr val="FFFFFF"/>
                </a:highlight>
                <a:latin typeface="PublicoText"/>
                <a:hlinkClick r:id="rId3"/>
              </a:rPr>
              <a:t>nearly half</a:t>
            </a:r>
            <a:r>
              <a:rPr lang="en-US" b="0" i="0" dirty="0">
                <a:solidFill>
                  <a:srgbClr val="2A2A2A"/>
                </a:solidFill>
                <a:effectLst/>
                <a:highlight>
                  <a:srgbClr val="FFFFFF"/>
                </a:highlight>
                <a:latin typeface="PublicoText"/>
              </a:rPr>
              <a:t> of all planted acres of corn and soybeans in the U.S., though much of those are not grown for human consumption. https://www.nbcnews.com/data-graphics/toxic-herbicides-map-showing-high-use-state-rcna50052</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EE1BF-30A3-704F-AADD-519F235E37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4182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AvenirNextLTCom-Demi"/>
              </a:rPr>
              <a:t>Expect mixed results for global economic growth in 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venirNextLTCom-Regular"/>
              </a:rPr>
              <a:t>Under the weight of elevated inflation and high interest rates, the world’s major economies are diverging. Surprising resilience in the United States, Japan and India is helping to boost the global economic outlook for 2024, while ongoing signs of weakness in Europe and China are tempering expectations for the new year. The world’s two other largest economies, Europe and China, are expected to weigh on global growth as both struggle with an increasingly difficult environment for trade and rising geopolitical tensions.</a:t>
            </a:r>
          </a:p>
          <a:p>
            <a:pPr algn="l"/>
            <a:br>
              <a:rPr lang="en-US" dirty="0"/>
            </a:br>
            <a:r>
              <a:rPr lang="en-US" b="0" i="0" dirty="0">
                <a:solidFill>
                  <a:srgbClr val="000000"/>
                </a:solidFill>
                <a:effectLst/>
                <a:latin typeface="AvenirNextLTCom-Regular"/>
              </a:rPr>
              <a:t>Germany, the biggest economy in Europe, is already contracting due to a sharp slowdown in manufacturing activity and waning demand from China, its largest trading partner. Meanwhile, the full 20-member eurozone and the U.K. are flatlining and could have a more difficult time if energy prices continue to rise as drastically as they have over the past two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000000"/>
              </a:solidFill>
              <a:effectLst/>
              <a:latin typeface="AvenirNextLTCom-Dem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C4E4D"/>
                </a:solidFill>
                <a:effectLst/>
                <a:latin typeface="Balto"/>
              </a:rPr>
              <a:t>More than 60 countries representing half the world’s population will go to the polls in 2024, with an estimated 4 billion people voting in presidential, legislative, and local elections. Those elections will range from the massive — </a:t>
            </a:r>
            <a:r>
              <a:rPr lang="en-US" b="1" i="0" dirty="0">
                <a:solidFill>
                  <a:srgbClr val="4F7177"/>
                </a:solidFill>
                <a:effectLst/>
                <a:latin typeface="Balto"/>
                <a:hlinkClick r:id="rId3"/>
              </a:rPr>
              <a:t>India</a:t>
            </a:r>
            <a:r>
              <a:rPr lang="en-US" b="0" i="0" dirty="0">
                <a:solidFill>
                  <a:srgbClr val="4C4E4D"/>
                </a:solidFill>
                <a:effectLst/>
                <a:latin typeface="Balto"/>
              </a:rPr>
              <a:t>’s multi-day legislative elections (the largest in the world) and Indonesia’s presidential poll, </a:t>
            </a:r>
            <a:r>
              <a:rPr lang="en-US" b="1" i="0" dirty="0">
                <a:solidFill>
                  <a:srgbClr val="4F7177"/>
                </a:solidFill>
                <a:effectLst/>
                <a:latin typeface="Balto"/>
                <a:hlinkClick r:id="rId4"/>
              </a:rPr>
              <a:t>the world’s biggest single-day vote</a:t>
            </a:r>
            <a:r>
              <a:rPr lang="en-US" b="0" i="0" dirty="0">
                <a:solidFill>
                  <a:srgbClr val="4C4E4D"/>
                </a:solidFill>
                <a:effectLst/>
                <a:latin typeface="Balto"/>
              </a:rPr>
              <a:t> — to tiny North Macedonia’s </a:t>
            </a:r>
            <a:r>
              <a:rPr lang="en-US" b="1" i="0" dirty="0">
                <a:solidFill>
                  <a:srgbClr val="4F7177"/>
                </a:solidFill>
                <a:effectLst/>
                <a:latin typeface="Balto"/>
                <a:hlinkClick r:id="rId5"/>
              </a:rPr>
              <a:t>presidential election</a:t>
            </a:r>
            <a:r>
              <a:rPr lang="en-US" b="0" i="0" dirty="0">
                <a:solidFill>
                  <a:srgbClr val="4C4E4D"/>
                </a:solidFill>
                <a:effectLst/>
                <a:latin typeface="Balto"/>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4C4E4D"/>
              </a:solidFill>
              <a:effectLst/>
              <a:latin typeface="Bal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www.capitalgroup.com</a:t>
            </a:r>
            <a:r>
              <a:rPr lang="en-US" dirty="0"/>
              <a:t>/advisor/insights/articles/2024-economic-outlook.html?cid=p78949972612&amp;ad_id=685104271366&amp;ext_id=&amp;</a:t>
            </a:r>
            <a:r>
              <a:rPr lang="en-US" dirty="0" err="1"/>
              <a:t>gad_source</a:t>
            </a:r>
            <a:r>
              <a:rPr lang="en-US" dirty="0"/>
              <a:t>=1&amp;gclid=Cj0KCQiAy9msBhD0ARIsANbk0A96Jx7dq9lBphuIBI5kWYuOq7lzOXamonK5abF4fhSAGe9jwc0HCS4aAhh0EALw_wcB&amp;gclsrc=</a:t>
            </a:r>
            <a:r>
              <a:rPr lang="en-US" dirty="0" err="1"/>
              <a:t>aw.ds</a:t>
            </a:r>
            <a:endParaRPr lang="en-US" b="0" i="0" dirty="0">
              <a:solidFill>
                <a:srgbClr val="4C4E4D"/>
              </a:solidFill>
              <a:effectLst/>
              <a:latin typeface="Bal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EE1BF-30A3-704F-AADD-519F235E37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3346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b="0" i="0" dirty="0">
                <a:solidFill>
                  <a:srgbClr val="282828"/>
                </a:solidFill>
                <a:effectLst/>
                <a:highlight>
                  <a:srgbClr val="F7F7F7"/>
                </a:highlight>
                <a:latin typeface="MuseoSans"/>
              </a:rPr>
              <a:t>Reformulating packaged foods has the potential to improve the nutrient density of the global diet. The WHO’s recommendation is to achieve a 30% relative reduction in mean population intake of sodium by 2025. </a:t>
            </a:r>
          </a:p>
          <a:p>
            <a:pPr marL="0" marR="0">
              <a:spcBef>
                <a:spcPts val="0"/>
              </a:spcBef>
              <a:spcAft>
                <a:spcPts val="0"/>
              </a:spcAft>
            </a:pPr>
            <a:endParaRPr lang="en-US" b="0" i="0" dirty="0">
              <a:solidFill>
                <a:srgbClr val="282828"/>
              </a:solidFill>
              <a:effectLst/>
              <a:highlight>
                <a:srgbClr val="F7F7F7"/>
              </a:highlight>
              <a:latin typeface="MuseoSans"/>
            </a:endParaRPr>
          </a:p>
          <a:p>
            <a:pPr marL="0" marR="0">
              <a:spcBef>
                <a:spcPts val="0"/>
              </a:spcBef>
              <a:spcAft>
                <a:spcPts val="0"/>
              </a:spcAft>
            </a:pPr>
            <a:r>
              <a:rPr lang="en-US" b="0" i="0" dirty="0">
                <a:solidFill>
                  <a:srgbClr val="282828"/>
                </a:solidFill>
                <a:effectLst/>
                <a:highlight>
                  <a:srgbClr val="F7F7F7"/>
                </a:highlight>
                <a:latin typeface="MuseoSans"/>
              </a:rPr>
              <a:t>The Kraft Heinz Company’s approach to product (re)formulation to develop healthier product lines that are lower in saturated fats, total sugars, and sodium, and contain health promoting components. </a:t>
            </a:r>
          </a:p>
          <a:p>
            <a:pPr marL="0" marR="0">
              <a:spcBef>
                <a:spcPts val="0"/>
              </a:spcBef>
              <a:spcAft>
                <a:spcPts val="0"/>
              </a:spcAft>
            </a:pPr>
            <a:endParaRPr lang="en-US" b="0" i="0" dirty="0">
              <a:solidFill>
                <a:srgbClr val="282828"/>
              </a:solidFill>
              <a:effectLst/>
              <a:highlight>
                <a:srgbClr val="F7F7F7"/>
              </a:highlight>
              <a:latin typeface="MuseoSans"/>
            </a:endParaRPr>
          </a:p>
          <a:p>
            <a:pPr algn="l"/>
            <a:r>
              <a:rPr lang="en-US" b="0" i="0" dirty="0">
                <a:solidFill>
                  <a:srgbClr val="282828"/>
                </a:solidFill>
                <a:effectLst/>
                <a:highlight>
                  <a:srgbClr val="F7F7F7"/>
                </a:highlight>
                <a:latin typeface="MuseoSans"/>
              </a:rPr>
              <a:t>KHC’s 2025 ESG nutrition commitments include: achieve 85% compliance with KHC’s global nutrition targets, reduce total sugar in products by more than 60 million pounds across the global portfolio and reduce sodium by 5% in Kraft BBQ sauce and salad dressings, in North America (</a:t>
            </a:r>
            <a:r>
              <a:rPr lang="en-US" b="0" i="0" u="none" strike="noStrike" dirty="0">
                <a:solidFill>
                  <a:srgbClr val="1DB5C3"/>
                </a:solidFill>
                <a:effectLst/>
                <a:highlight>
                  <a:srgbClr val="F7F7F7"/>
                </a:highlight>
                <a:latin typeface="MuseoSans"/>
                <a:hlinkClick r:id="rId3"/>
              </a:rPr>
              <a:t>34</a:t>
            </a:r>
            <a:r>
              <a:rPr lang="en-US" b="0" i="0" dirty="0">
                <a:solidFill>
                  <a:srgbClr val="282828"/>
                </a:solidFill>
                <a:effectLst/>
                <a:highlight>
                  <a:srgbClr val="F7F7F7"/>
                </a:highlight>
                <a:latin typeface="MuseoSans"/>
              </a:rPr>
              <a:t>).</a:t>
            </a:r>
          </a:p>
          <a:p>
            <a:pPr algn="l"/>
            <a:endParaRPr lang="en-US" b="0" i="0" dirty="0">
              <a:solidFill>
                <a:srgbClr val="282828"/>
              </a:solidFill>
              <a:effectLst/>
              <a:highlight>
                <a:srgbClr val="F7F7F7"/>
              </a:highlight>
              <a:latin typeface="MuseoSans"/>
            </a:endParaRPr>
          </a:p>
          <a:p>
            <a:pPr algn="l"/>
            <a:r>
              <a:rPr lang="en-US" b="0" i="0" dirty="0">
                <a:solidFill>
                  <a:srgbClr val="282828"/>
                </a:solidFill>
                <a:effectLst/>
                <a:highlight>
                  <a:srgbClr val="F7F7F7"/>
                </a:highlight>
                <a:latin typeface="MuseoSans"/>
              </a:rPr>
              <a:t>As one example of sugar reduction, in August 2022, KHC’s CapriSun in the United States and Canada, launched reformulated juice drink pouches with an average of 40% less sugar than the original product. Each 6 fl. oz. serving (177 mL) now has an average of 8 g of total sugars and 5 g of added sugars. The sugar reduction in CapriSun accounts for more than half of the proposed sugar commitment.</a:t>
            </a:r>
          </a:p>
          <a:p>
            <a:pPr marL="0" marR="0">
              <a:spcBef>
                <a:spcPts val="0"/>
              </a:spcBef>
              <a:spcAft>
                <a:spcPts val="0"/>
              </a:spcAft>
            </a:pPr>
            <a:endParaRPr lang="en-US" b="0" i="0" dirty="0">
              <a:solidFill>
                <a:srgbClr val="282828"/>
              </a:solidFill>
              <a:effectLst/>
              <a:highlight>
                <a:srgbClr val="F7F7F7"/>
              </a:highlight>
              <a:latin typeface="MuseoSans"/>
            </a:endParaRPr>
          </a:p>
          <a:p>
            <a:pPr marL="0" marR="0">
              <a:spcBef>
                <a:spcPts val="0"/>
              </a:spcBef>
              <a:spcAft>
                <a:spcPts val="0"/>
              </a:spcAft>
            </a:pPr>
            <a:r>
              <a:rPr lang="en-US" b="0" i="0" dirty="0">
                <a:solidFill>
                  <a:srgbClr val="282828"/>
                </a:solidFill>
                <a:effectLst/>
                <a:highlight>
                  <a:srgbClr val="F7F7F7"/>
                </a:highlight>
                <a:latin typeface="MuseoSans"/>
              </a:rPr>
              <a:t>Nutrient density refers to the amount of nutrients a food contains per unit of energy it provides and nutrient dense foods are those high in nutrients but relatively low in energy (</a:t>
            </a:r>
            <a:r>
              <a:rPr lang="en-US" b="0" i="0" u="none" strike="noStrike" dirty="0">
                <a:solidFill>
                  <a:srgbClr val="1DB5C3"/>
                </a:solidFill>
                <a:effectLst/>
                <a:highlight>
                  <a:srgbClr val="F7F7F7"/>
                </a:highlight>
                <a:latin typeface="MuseoSans"/>
                <a:hlinkClick r:id="rId4"/>
              </a:rPr>
              <a:t>2</a:t>
            </a:r>
            <a:r>
              <a:rPr lang="en-US" b="0" i="0" dirty="0">
                <a:solidFill>
                  <a:srgbClr val="282828"/>
                </a:solidFill>
                <a:effectLst/>
                <a:highlight>
                  <a:srgbClr val="F7F7F7"/>
                </a:highlight>
                <a:latin typeface="MuseoSans"/>
              </a:rPr>
              <a:t>). Increasing rates of overweight and obesity represent a form of malnutrition and are a driver for diet related chronic diseases, such as cardiovascular disease, type 2 diabetes and some types of cancer (</a:t>
            </a:r>
            <a:r>
              <a:rPr lang="en-US" b="0" i="0" u="none" strike="noStrike" dirty="0">
                <a:solidFill>
                  <a:srgbClr val="1DB5C3"/>
                </a:solidFill>
                <a:effectLst/>
                <a:highlight>
                  <a:srgbClr val="F7F7F7"/>
                </a:highlight>
                <a:latin typeface="MuseoSans"/>
                <a:hlinkClick r:id="rId5"/>
              </a:rPr>
              <a:t>3</a:t>
            </a:r>
            <a:r>
              <a:rPr lang="en-US" b="0" i="0" dirty="0">
                <a:solidFill>
                  <a:srgbClr val="282828"/>
                </a:solidFill>
                <a:effectLst/>
                <a:highlight>
                  <a:srgbClr val="F7F7F7"/>
                </a:highlight>
                <a:latin typeface="MuseoSans"/>
              </a:rPr>
              <a:t>). The World Health Organization (WHO) has encouraged product reformulation by the food industry, with an emphasis on reducing energy and removing excess fat, sugar and salt/sodium from the global food supply</a:t>
            </a:r>
          </a:p>
          <a:p>
            <a:pPr marL="0" marR="0">
              <a:spcBef>
                <a:spcPts val="0"/>
              </a:spcBef>
              <a:spcAft>
                <a:spcPts val="0"/>
              </a:spcAft>
            </a:pPr>
            <a:endParaRPr lang="en-US" b="0" i="0" dirty="0">
              <a:solidFill>
                <a:srgbClr val="282828"/>
              </a:solidFill>
              <a:effectLst/>
              <a:highlight>
                <a:srgbClr val="F7F7F7"/>
              </a:highlight>
              <a:latin typeface="MuseoSans"/>
            </a:endParaRPr>
          </a:p>
          <a:p>
            <a:pPr marL="0" marR="0">
              <a:spcBef>
                <a:spcPts val="0"/>
              </a:spcBef>
              <a:spcAft>
                <a:spcPts val="0"/>
              </a:spcAft>
            </a:pPr>
            <a:r>
              <a:rPr lang="en-US" dirty="0"/>
              <a:t>https://www.frontiersin.org/articles/10.3389/fnut.2023.1104617/full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EE1BF-30A3-704F-AADD-519F235E37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2202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sng" dirty="0">
                <a:solidFill>
                  <a:srgbClr val="075290"/>
                </a:solidFill>
                <a:effectLst/>
                <a:highlight>
                  <a:srgbClr val="FFFFFF"/>
                </a:highlight>
                <a:latin typeface="Open Sans" panose="020B0606030504020204" pitchFamily="34" charset="0"/>
                <a:hlinkClick r:id="rId3"/>
              </a:rPr>
              <a:t>Obesity</a:t>
            </a:r>
            <a:r>
              <a:rPr lang="en-US" b="0" i="0" dirty="0">
                <a:solidFill>
                  <a:srgbClr val="000000"/>
                </a:solidFill>
                <a:effectLst/>
                <a:highlight>
                  <a:srgbClr val="FFFFFF"/>
                </a:highlight>
                <a:latin typeface="Open Sans" panose="020B0606030504020204" pitchFamily="34" charset="0"/>
              </a:rPr>
              <a:t> affects 20% of children and 42% of adults, putting them at risk of chronic diseases such as type 2 diabetes, heart disease, and some cancers. Over 25% of young people 17 to 24 are too heavy to join the US military. Obesity costs the US health care system nearly $173 billion a year.</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https://www.cdc.gov/chronicdisease/about/costs/index.htm#ref6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EE1BF-30A3-704F-AADD-519F235E37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7524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EE1BF-30A3-704F-AADD-519F235E37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6983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EE1BF-30A3-704F-AADD-519F235E37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9392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EE1BF-30A3-704F-AADD-519F235E37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1973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EE1BF-30A3-704F-AADD-519F235E37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6858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153056"/>
                </a:solidFill>
                <a:effectLst/>
                <a:latin typeface="Arial" panose="020B0604020202020204" pitchFamily="34" charset="0"/>
                <a:ea typeface="Calibri" panose="020F0502020204030204" pitchFamily="34" charset="0"/>
                <a:cs typeface="Times New Roman" panose="02020603050405020304" pitchFamily="18" charset="0"/>
              </a:rPr>
              <a:t>In a March 2018 meeting of the Senate Committee on Foreign Relations aptly entitled ‘Why Food Security Matters,’ Senator Young referenced a powerful statement from a retired Marine Lieutenant General – “food crises grow terrorists.” </a:t>
            </a:r>
          </a:p>
        </p:txBody>
      </p:sp>
      <p:sp>
        <p:nvSpPr>
          <p:cNvPr id="4" name="Slide Number Placeholder 3"/>
          <p:cNvSpPr>
            <a:spLocks noGrp="1"/>
          </p:cNvSpPr>
          <p:nvPr>
            <p:ph type="sldNum" sz="quarter" idx="5"/>
          </p:nvPr>
        </p:nvSpPr>
        <p:spPr/>
        <p:txBody>
          <a:bodyPr/>
          <a:lstStyle/>
          <a:p>
            <a:fld id="{37B61C16-628B-40EC-BE9D-55D36F92336B}" type="slidenum">
              <a:rPr lang="en-US" smtClean="0"/>
              <a:t>3</a:t>
            </a:fld>
            <a:endParaRPr lang="en-US" dirty="0"/>
          </a:p>
        </p:txBody>
      </p:sp>
    </p:spTree>
    <p:extLst>
      <p:ext uri="{BB962C8B-B14F-4D97-AF65-F5344CB8AC3E}">
        <p14:creationId xmlns:p14="http://schemas.microsoft.com/office/powerpoint/2010/main" val="1767787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529"/>
                </a:solidFill>
                <a:effectLst/>
                <a:latin typeface="Georgia" panose="02040502050405020303" pitchFamily="18" charset="0"/>
              </a:rPr>
              <a:t>Since Sudan's war spread to Al-Jazira state south of Khartoum, farmers have watched their livelihoods wither away after fighting between paramilitary forces battling the army wreaked havoc on once-bountiful lands.</a:t>
            </a:r>
            <a:br>
              <a:rPr lang="en-US" dirty="0"/>
            </a:br>
            <a:br>
              <a:rPr lang="en-US" dirty="0"/>
            </a:br>
            <a:r>
              <a:rPr lang="en-US" b="0" i="0" dirty="0">
                <a:solidFill>
                  <a:srgbClr val="212529"/>
                </a:solidFill>
                <a:effectLst/>
                <a:latin typeface="Georgia" panose="02040502050405020303" pitchFamily="18" charset="0"/>
              </a:rPr>
              <a:t>"For weeks I haven't been able to reach the wheat I planted in November," Ahmed al-Amin, 43, told AFP from his farm 20 kilometres (12 miles) north of the state capital Wad Madani.</a:t>
            </a:r>
          </a:p>
          <a:p>
            <a:endParaRPr lang="en-US" b="0" i="0" dirty="0">
              <a:solidFill>
                <a:srgbClr val="212529"/>
              </a:solidFill>
              <a:effectLst/>
              <a:latin typeface="Georgia" panose="02040502050405020303" pitchFamily="18" charset="0"/>
            </a:endParaRPr>
          </a:p>
          <a:p>
            <a:r>
              <a:rPr lang="en-US" b="0" i="0" dirty="0">
                <a:solidFill>
                  <a:srgbClr val="212529"/>
                </a:solidFill>
                <a:effectLst/>
                <a:latin typeface="Georgia" panose="02040502050405020303" pitchFamily="18" charset="0"/>
              </a:rPr>
              <a:t>After war erupted in April last year between the regular army and the paramilitary Rapid Support Forces (RSF), Al-Jazira -- just south of Khartoum -- became a sanctuary for more than half a million people, according to the United Nations.</a:t>
            </a:r>
            <a:br>
              <a:rPr lang="en-US" dirty="0"/>
            </a:br>
            <a:br>
              <a:rPr lang="en-US" dirty="0"/>
            </a:br>
            <a:r>
              <a:rPr lang="en-US" b="0" i="0" dirty="0">
                <a:solidFill>
                  <a:srgbClr val="212529"/>
                </a:solidFill>
                <a:effectLst/>
                <a:latin typeface="Georgia" panose="02040502050405020303" pitchFamily="18" charset="0"/>
              </a:rPr>
              <a:t>But the front line has been edging southwards for months, and in December the fragile peace in Al-Jazira was shattered.</a:t>
            </a:r>
            <a:br>
              <a:rPr lang="en-US" dirty="0"/>
            </a:br>
            <a:br>
              <a:rPr lang="en-US" dirty="0"/>
            </a:br>
            <a:r>
              <a:rPr lang="en-US" b="0" i="0" dirty="0">
                <a:solidFill>
                  <a:srgbClr val="212529"/>
                </a:solidFill>
                <a:effectLst/>
                <a:latin typeface="Georgia" panose="02040502050405020303" pitchFamily="18" charset="0"/>
              </a:rPr>
              <a:t>The fight for Wad Madani began, and hundreds of thousands of people were forced to flee from the state.</a:t>
            </a:r>
          </a:p>
          <a:p>
            <a:endParaRPr lang="en-US" b="0" i="0" dirty="0">
              <a:solidFill>
                <a:srgbClr val="212529"/>
              </a:solidFill>
              <a:effectLst/>
              <a:latin typeface="Georgia" panose="02040502050405020303" pitchFamily="18" charset="0"/>
            </a:endParaRPr>
          </a:p>
          <a:p>
            <a:r>
              <a:rPr lang="en-US" b="0" i="0" dirty="0">
                <a:solidFill>
                  <a:srgbClr val="212529"/>
                </a:solidFill>
                <a:effectLst/>
                <a:latin typeface="Georgia" panose="02040502050405020303" pitchFamily="18" charset="0"/>
              </a:rPr>
              <a:t>According to the UN's World Food Programme (WFP), nearly 18 million people are currently facing acute hunger, with five million at "emergency levels of hunger".</a:t>
            </a:r>
            <a:br>
              <a:rPr lang="en-US" dirty="0"/>
            </a:br>
            <a:br>
              <a:rPr lang="en-US" dirty="0"/>
            </a:br>
            <a:r>
              <a:rPr lang="en-US" b="0" i="0" dirty="0">
                <a:solidFill>
                  <a:srgbClr val="212529"/>
                </a:solidFill>
                <a:effectLst/>
                <a:latin typeface="Georgia" panose="02040502050405020303" pitchFamily="18" charset="0"/>
              </a:rPr>
              <a:t>Although a famine has not been officially declared, "there is no other way around what's about to happen in Sudan", according to Norwegian Refugee Council (NRC) country director William Carter.</a:t>
            </a:r>
            <a:br>
              <a:rPr lang="en-US" dirty="0"/>
            </a:br>
            <a:endParaRPr lang="en-US" b="1" i="0" dirty="0">
              <a:solidFill>
                <a:srgbClr val="212529"/>
              </a:solidFill>
              <a:effectLst/>
              <a:latin typeface="Georgia" panose="02040502050405020303" pitchFamily="18" charset="0"/>
            </a:endParaRPr>
          </a:p>
          <a:p>
            <a:r>
              <a:rPr lang="en-US" b="1" dirty="0"/>
              <a:t>https://eastleighvoice.co.ke/news/9488/harvest-lost-as-war-expands-in-famine-threatened-sudan</a:t>
            </a:r>
          </a:p>
        </p:txBody>
      </p:sp>
      <p:sp>
        <p:nvSpPr>
          <p:cNvPr id="4" name="Slide Number Placeholder 3"/>
          <p:cNvSpPr>
            <a:spLocks noGrp="1"/>
          </p:cNvSpPr>
          <p:nvPr>
            <p:ph type="sldNum" sz="quarter" idx="5"/>
          </p:nvPr>
        </p:nvSpPr>
        <p:spPr/>
        <p:txBody>
          <a:bodyPr/>
          <a:lstStyle/>
          <a:p>
            <a:fld id="{37B61C16-628B-40EC-BE9D-55D36F92336B}" type="slidenum">
              <a:rPr lang="en-US" smtClean="0"/>
              <a:t>4</a:t>
            </a:fld>
            <a:endParaRPr lang="en-US" dirty="0"/>
          </a:p>
        </p:txBody>
      </p:sp>
    </p:spTree>
    <p:extLst>
      <p:ext uri="{BB962C8B-B14F-4D97-AF65-F5344CB8AC3E}">
        <p14:creationId xmlns:p14="http://schemas.microsoft.com/office/powerpoint/2010/main" val="3080165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212121"/>
              </a:solidFill>
              <a:effectLst/>
              <a:highlight>
                <a:srgbClr val="FFFFFF"/>
              </a:highlight>
              <a:latin typeface="system-ui"/>
            </a:endParaRPr>
          </a:p>
          <a:p>
            <a:r>
              <a:rPr lang="en-US" b="0" i="0" dirty="0">
                <a:solidFill>
                  <a:srgbClr val="767676"/>
                </a:solidFill>
                <a:effectLst/>
                <a:highlight>
                  <a:srgbClr val="FFFFFF"/>
                </a:highlight>
                <a:latin typeface="NPRSans"/>
              </a:rPr>
              <a:t>Russian children clamor for food, circa 1941. During World War II, the Nazis sought to implement a "hunger plan" to starve millions from Russia and Eastern Europe.</a:t>
            </a:r>
          </a:p>
          <a:p>
            <a:endParaRPr lang="en-US" b="0" i="0" dirty="0">
              <a:solidFill>
                <a:srgbClr val="767676"/>
              </a:solidFill>
              <a:effectLst/>
              <a:highlight>
                <a:srgbClr val="FFFFFF"/>
              </a:highlight>
              <a:latin typeface="NPRSans"/>
            </a:endParaRPr>
          </a:p>
          <a:p>
            <a:endParaRPr lang="en-US" b="0" i="0" dirty="0">
              <a:solidFill>
                <a:srgbClr val="212121"/>
              </a:solidFill>
              <a:effectLst/>
              <a:highlight>
                <a:srgbClr val="FFFFFF"/>
              </a:highlight>
              <a:latin typeface="system-ui"/>
            </a:endParaRPr>
          </a:p>
          <a:p>
            <a:r>
              <a:rPr lang="en-US" b="0" i="0" dirty="0">
                <a:solidFill>
                  <a:srgbClr val="212121"/>
                </a:solidFill>
                <a:effectLst/>
                <a:highlight>
                  <a:srgbClr val="FFFFFF"/>
                </a:highlight>
                <a:latin typeface="system-ui"/>
              </a:rPr>
              <a:t>The genocide effected by the Nazi regime during World War II, intended for the local population in Eastern Europe, took the form of allocation of daily food rations: 100% for the Germans; 70% for the Poles; 30% for Greeks; 20% for Jews. Hermann Göring, the Reichsmarschall of the Nazi Empire created a blueprint for full alimentation of the occupying German forces through theft of land and food of the Soviet Union thus forcing its "racially inferior" population to starve, adopted on 29 April 1941. In the weeks leading to the German invasion of the Soviet Union in June 1941, the Reich Minister for Food, Richard Darré, and his State Secretary, Herbert Backe, developed the "Hunger Plan", which led to death by starvation of at least seven million Soviet civilians, Jews and gentiles. This article reviews responsibility for the formulation and implementation of this form of genocide.</a:t>
            </a:r>
          </a:p>
          <a:p>
            <a:endParaRPr lang="en-US" b="0" i="0" dirty="0">
              <a:solidFill>
                <a:srgbClr val="212121"/>
              </a:solidFill>
              <a:effectLst/>
              <a:highlight>
                <a:srgbClr val="FFFFFF"/>
              </a:highlight>
              <a:latin typeface="system-ui"/>
            </a:endParaRPr>
          </a:p>
          <a:p>
            <a:r>
              <a:rPr lang="en-US" dirty="0"/>
              <a:t>https://pubmed.ncbi.nlm.nih.gov/34907689/#:~:text=In%20the%20weeks%20leading%20to,Soviet%20civilians%2C%20Jews%20and%20gentiles.</a:t>
            </a:r>
          </a:p>
          <a:p>
            <a:endParaRPr lang="en-US" dirty="0"/>
          </a:p>
          <a:p>
            <a:r>
              <a:rPr lang="en-US" dirty="0"/>
              <a:t>Photo: https://www.npr.org/sections/goatsandsoda/2018/01/19/577659864/author-todays-famines-arent-as-bad-as-you-think-they-are</a:t>
            </a:r>
          </a:p>
        </p:txBody>
      </p:sp>
      <p:sp>
        <p:nvSpPr>
          <p:cNvPr id="4" name="Slide Number Placeholder 3"/>
          <p:cNvSpPr>
            <a:spLocks noGrp="1"/>
          </p:cNvSpPr>
          <p:nvPr>
            <p:ph type="sldNum" sz="quarter" idx="5"/>
          </p:nvPr>
        </p:nvSpPr>
        <p:spPr/>
        <p:txBody>
          <a:bodyPr/>
          <a:lstStyle/>
          <a:p>
            <a:fld id="{37B61C16-628B-40EC-BE9D-55D36F92336B}" type="slidenum">
              <a:rPr lang="en-US" smtClean="0"/>
              <a:t>5</a:t>
            </a:fld>
            <a:endParaRPr lang="en-US" dirty="0"/>
          </a:p>
        </p:txBody>
      </p:sp>
    </p:spTree>
    <p:extLst>
      <p:ext uri="{BB962C8B-B14F-4D97-AF65-F5344CB8AC3E}">
        <p14:creationId xmlns:p14="http://schemas.microsoft.com/office/powerpoint/2010/main" val="3782933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2A2A2A"/>
                </a:solidFill>
                <a:effectLst/>
                <a:highlight>
                  <a:srgbClr val="FFFFFF"/>
                </a:highlight>
                <a:latin typeface="PublicoText"/>
                <a:hlinkClick r:id="rId3"/>
              </a:rPr>
              <a:t>8/2/23 - Russian drones</a:t>
            </a:r>
            <a:r>
              <a:rPr lang="en-US" b="0" i="0" dirty="0">
                <a:solidFill>
                  <a:srgbClr val="2A2A2A"/>
                </a:solidFill>
                <a:effectLst/>
                <a:highlight>
                  <a:srgbClr val="FFFFFF"/>
                </a:highlight>
                <a:latin typeface="PublicoText"/>
              </a:rPr>
              <a:t> on Wednesday hit a </a:t>
            </a:r>
            <a:r>
              <a:rPr lang="en-US" b="0" i="0" u="none" strike="noStrike" dirty="0">
                <a:solidFill>
                  <a:srgbClr val="2A2A2A"/>
                </a:solidFill>
                <a:effectLst/>
                <a:highlight>
                  <a:srgbClr val="FFFFFF"/>
                </a:highlight>
                <a:latin typeface="PublicoText"/>
                <a:hlinkClick r:id="rId4"/>
              </a:rPr>
              <a:t>Ukrainian</a:t>
            </a:r>
            <a:r>
              <a:rPr lang="en-US" b="0" i="0" dirty="0">
                <a:solidFill>
                  <a:srgbClr val="2A2A2A"/>
                </a:solidFill>
                <a:effectLst/>
                <a:highlight>
                  <a:srgbClr val="FFFFFF"/>
                </a:highlight>
                <a:latin typeface="PublicoText"/>
              </a:rPr>
              <a:t> port city along the border with NATO member Romania, causing significant damage and a huge fire at facilities that are key to Ukrainian grain exports following the end of a deal with Russia that allowed Ukrainian shipments to world markets.</a:t>
            </a:r>
          </a:p>
          <a:p>
            <a:pPr algn="l"/>
            <a:endParaRPr lang="en-US" b="0" i="0" dirty="0">
              <a:solidFill>
                <a:srgbClr val="2A2A2A"/>
              </a:solidFill>
              <a:effectLst/>
              <a:highlight>
                <a:srgbClr val="FFFFFF"/>
              </a:highlight>
              <a:latin typeface="PublicoText"/>
            </a:endParaRPr>
          </a:p>
          <a:p>
            <a:pPr algn="l"/>
            <a:r>
              <a:rPr lang="en-US" b="0" i="0" dirty="0">
                <a:solidFill>
                  <a:srgbClr val="2A2A2A"/>
                </a:solidFill>
                <a:effectLst/>
                <a:highlight>
                  <a:srgbClr val="FFFFFF"/>
                </a:highlight>
                <a:latin typeface="PublicoText"/>
              </a:rPr>
              <a:t>Since leaving the deal that allowed Ukraine to export through the city of Odesa, Russia has hammered the country’s ports with strikes. In the past two weeks, dozens of drones and missile attacks have targeted the port of Odesa and the region’s river ports, which are being used as alternative routes.</a:t>
            </a:r>
          </a:p>
          <a:p>
            <a:endParaRPr lang="en-US" dirty="0"/>
          </a:p>
          <a:p>
            <a:endParaRPr lang="en-US" dirty="0"/>
          </a:p>
          <a:p>
            <a:r>
              <a:rPr lang="en-US" dirty="0"/>
              <a:t>https://www.nbcnews.com/news/world/russian-drone-strikes-hit-ukrainian-port-key-grain-exports-rcna97723</a:t>
            </a:r>
          </a:p>
          <a:p>
            <a:endParaRPr lang="en-US" dirty="0"/>
          </a:p>
          <a:p>
            <a:endParaRPr lang="en-US" dirty="0"/>
          </a:p>
          <a:p>
            <a:r>
              <a:rPr lang="en-US" dirty="0"/>
              <a:t>5 years after the UN </a:t>
            </a:r>
            <a:r>
              <a:rPr lang="en-US" b="0" i="0" dirty="0">
                <a:solidFill>
                  <a:srgbClr val="000000"/>
                </a:solidFill>
                <a:effectLst/>
                <a:latin typeface="Open Sans" panose="020B0606030504020204" pitchFamily="34" charset="0"/>
              </a:rPr>
              <a:t>resolution 2417</a:t>
            </a:r>
          </a:p>
          <a:p>
            <a:endParaRPr lang="en-US" b="0" i="0" dirty="0">
              <a:solidFill>
                <a:srgbClr val="000000"/>
              </a:solidFill>
              <a:effectLst/>
              <a:latin typeface="Open Sans" panose="020B0606030504020204" pitchFamily="34" charset="0"/>
            </a:endParaRPr>
          </a:p>
          <a:p>
            <a:r>
              <a:rPr lang="en-US" b="0" i="0" dirty="0">
                <a:solidFill>
                  <a:srgbClr val="404040"/>
                </a:solidFill>
                <a:effectLst/>
                <a:highlight>
                  <a:srgbClr val="FFFFFF"/>
                </a:highlight>
                <a:latin typeface="Roboto" panose="020F0502020204030204" pitchFamily="34" charset="0"/>
              </a:rPr>
              <a:t>It called on all parties to armed conflict to comply with their obligations under international humanitarian law regarding the protection of civilians and on taking care to spare civilian objects, stressing that armed conflicts, violations of international law and related food insecurity could be drivers of forced displacement. </a:t>
            </a:r>
          </a:p>
          <a:p>
            <a:endParaRPr lang="en-US" b="0" i="0" dirty="0">
              <a:solidFill>
                <a:srgbClr val="404040"/>
              </a:solidFill>
              <a:effectLst/>
              <a:highlight>
                <a:srgbClr val="FFFFFF"/>
              </a:highlight>
              <a:latin typeface="Roboto" panose="020F0502020204030204" pitchFamily="34" charset="0"/>
            </a:endParaRPr>
          </a:p>
          <a:p>
            <a:r>
              <a:rPr lang="en-US" b="0" i="0" dirty="0">
                <a:solidFill>
                  <a:srgbClr val="404040"/>
                </a:solidFill>
                <a:effectLst/>
                <a:highlight>
                  <a:srgbClr val="FFFFFF"/>
                </a:highlight>
                <a:latin typeface="Roboto" panose="020F0502020204030204" pitchFamily="34" charset="0"/>
              </a:rPr>
              <a:t>“…</a:t>
            </a:r>
            <a:r>
              <a:rPr lang="en-US" b="0" i="0" dirty="0">
                <a:solidFill>
                  <a:srgbClr val="404040"/>
                </a:solidFill>
                <a:effectLst/>
                <a:highlight>
                  <a:srgbClr val="FFFFFF"/>
                </a:highlight>
                <a:latin typeface="Roboto" panose="02000000000000000000" pitchFamily="2" charset="0"/>
              </a:rPr>
              <a:t>the majority of food insecure people and 75 per cent of all stunted children under the age of 5 living in countries affected by armed conflict, amounting to 74 million people facing crisis food insecurity or worse in situations of armed conflict…”</a:t>
            </a:r>
          </a:p>
          <a:p>
            <a:endParaRPr lang="en-US" b="0" i="0" dirty="0">
              <a:solidFill>
                <a:srgbClr val="404040"/>
              </a:solidFill>
              <a:effectLst/>
              <a:highlight>
                <a:srgbClr val="FFFFFF"/>
              </a:highlight>
              <a:latin typeface="Roboto" panose="02000000000000000000" pitchFamily="2" charset="0"/>
            </a:endParaRPr>
          </a:p>
          <a:p>
            <a:r>
              <a:rPr lang="en-US" b="0" i="0" dirty="0">
                <a:solidFill>
                  <a:srgbClr val="404040"/>
                </a:solidFill>
                <a:effectLst/>
                <a:highlight>
                  <a:srgbClr val="FFFFFF"/>
                </a:highlight>
                <a:latin typeface="Roboto" panose="02000000000000000000" pitchFamily="2" charset="0"/>
              </a:rPr>
              <a:t>https://press.un.org/en/2018/sc13354.doc.htm</a:t>
            </a:r>
          </a:p>
        </p:txBody>
      </p:sp>
      <p:sp>
        <p:nvSpPr>
          <p:cNvPr id="4" name="Slide Number Placeholder 3"/>
          <p:cNvSpPr>
            <a:spLocks noGrp="1"/>
          </p:cNvSpPr>
          <p:nvPr>
            <p:ph type="sldNum" sz="quarter" idx="5"/>
          </p:nvPr>
        </p:nvSpPr>
        <p:spPr/>
        <p:txBody>
          <a:bodyPr/>
          <a:lstStyle/>
          <a:p>
            <a:fld id="{37B61C16-628B-40EC-BE9D-55D36F92336B}" type="slidenum">
              <a:rPr lang="en-US" smtClean="0"/>
              <a:t>6</a:t>
            </a:fld>
            <a:endParaRPr lang="en-US" dirty="0"/>
          </a:p>
        </p:txBody>
      </p:sp>
    </p:spTree>
    <p:extLst>
      <p:ext uri="{BB962C8B-B14F-4D97-AF65-F5344CB8AC3E}">
        <p14:creationId xmlns:p14="http://schemas.microsoft.com/office/powerpoint/2010/main" val="56384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EE1BF-30A3-704F-AADD-519F235E37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1839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solidFill>
                  <a:srgbClr val="00000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Withstand the shocks, disruptions that happen in the food system – innovation is the enabler, and there are companies who are setting the standard. </a:t>
            </a:r>
          </a:p>
          <a:p>
            <a:pPr marL="0" marR="0">
              <a:spcBef>
                <a:spcPts val="0"/>
              </a:spcBef>
              <a:spcAft>
                <a:spcPts val="0"/>
              </a:spcAft>
            </a:pPr>
            <a:endParaRPr lang="en-US" sz="1800" kern="100" dirty="0">
              <a:solidFill>
                <a:srgbClr val="00000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endParaRPr lang="en-US" sz="1800" kern="100" dirty="0">
              <a:solidFill>
                <a:srgbClr val="00000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solidFill>
                  <a:srgbClr val="00000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3/19/24 - Corteva Catalyst - a new investment and partnership platform focused on accessing and bringing to market agricultural innovations …  accelerate the development of early-stage technologies that enable farmers to sustainably produce more food and feed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solidFill>
                  <a:srgbClr val="00000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Aptos" panose="020B0004020202020204" pitchFamily="34" charset="0"/>
                <a:cs typeface="Aptos" panose="020B0004020202020204" pitchFamily="34" charset="0"/>
              </a:rPr>
              <a:t>four strategic verticals: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mj-lt"/>
              <a:buAutoNum type="arabicPeriod"/>
            </a:pPr>
            <a:r>
              <a:rPr lang="en-US" sz="1800" kern="0" dirty="0">
                <a:effectLst/>
                <a:latin typeface="Arial" panose="020B0604020202020204" pitchFamily="34" charset="0"/>
                <a:ea typeface="Aptos" panose="020B0004020202020204" pitchFamily="34" charset="0"/>
                <a:cs typeface="Times New Roman" panose="02020603050405020304" pitchFamily="18" charset="0"/>
              </a:rPr>
              <a:t>genome editing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kern="0" dirty="0">
                <a:effectLst/>
                <a:latin typeface="Arial" panose="020B0604020202020204" pitchFamily="34" charset="0"/>
                <a:ea typeface="Aptos" panose="020B0004020202020204" pitchFamily="34" charset="0"/>
                <a:cs typeface="Times New Roman" panose="02020603050405020304" pitchFamily="18" charset="0"/>
              </a:rPr>
              <a:t>biologicals and natural products;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kern="0" dirty="0">
                <a:effectLst/>
                <a:latin typeface="Arial" panose="020B0604020202020204" pitchFamily="34" charset="0"/>
                <a:ea typeface="Aptos" panose="020B0004020202020204" pitchFamily="34" charset="0"/>
                <a:cs typeface="Times New Roman" panose="02020603050405020304" pitchFamily="18" charset="0"/>
              </a:rPr>
              <a:t>technology platforms; and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kern="0" dirty="0">
                <a:effectLst/>
                <a:latin typeface="Arial" panose="020B0604020202020204" pitchFamily="34" charset="0"/>
                <a:ea typeface="Aptos" panose="020B0004020202020204" pitchFamily="34" charset="0"/>
                <a:cs typeface="Times New Roman" panose="02020603050405020304" pitchFamily="18" charset="0"/>
              </a:rPr>
              <a:t>decision science.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r>
              <a:rPr lang="en-US" b="0" i="0" dirty="0">
                <a:solidFill>
                  <a:srgbClr val="000000"/>
                </a:solidFill>
                <a:effectLst/>
                <a:highlight>
                  <a:srgbClr val="FFFFFF"/>
                </a:highlight>
                <a:latin typeface="HelveticaNowTextRegular"/>
              </a:rPr>
              <a:t>“Corteva has a long tradition of addressing the critical challenges farmers face around the world by advancing innovation in partnership with the global scientific community,” said Sam Eathington, EVP and Corteva Chief Technology and Digital Officer. “Through Corteva Catalyst, we will build upon that tradition by pairing our considerable expertise and resources with the agility of start-ups and universities to deliver new solutions for farmers globally. This initiative will expand our pipeline and accelerate growth.”</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EE1BF-30A3-704F-AADD-519F235E37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3723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www.imf.org</a:t>
            </a:r>
            <a:r>
              <a:rPr lang="en-US" dirty="0"/>
              <a:t>/external/</a:t>
            </a:r>
            <a:r>
              <a:rPr lang="en-US" dirty="0" err="1"/>
              <a:t>datamapper</a:t>
            </a:r>
            <a:r>
              <a:rPr lang="en-US" dirty="0"/>
              <a:t>/NGDP_RPCH@WEO/OEMDC/ADVEC/WEOWORLD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EE1BF-30A3-704F-AADD-519F235E37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68202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CCD9A-81F0-4D98-AAF7-291091F55CB0}"/>
              </a:ext>
            </a:extLst>
          </p:cNvPr>
          <p:cNvSpPr>
            <a:spLocks noGrp="1"/>
          </p:cNvSpPr>
          <p:nvPr>
            <p:ph type="ctrTitle"/>
          </p:nvPr>
        </p:nvSpPr>
        <p:spPr>
          <a:xfrm>
            <a:off x="4479586" y="1417330"/>
            <a:ext cx="6188413" cy="2387600"/>
          </a:xfrm>
          <a:prstGeom prst="rect">
            <a:avLst/>
          </a:prstGeom>
        </p:spPr>
        <p:txBody>
          <a:bodyPr anchor="b">
            <a:normAutofit/>
          </a:bodyPr>
          <a:lstStyle>
            <a:lvl1pPr algn="l">
              <a:defRPr sz="5400" b="1">
                <a:solidFill>
                  <a:srgbClr val="153056"/>
                </a:solidFill>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422007A6-D118-41C5-92C1-A8CC6C2C746C}"/>
              </a:ext>
            </a:extLst>
          </p:cNvPr>
          <p:cNvSpPr>
            <a:spLocks noGrp="1"/>
          </p:cNvSpPr>
          <p:nvPr>
            <p:ph type="subTitle" idx="1"/>
          </p:nvPr>
        </p:nvSpPr>
        <p:spPr>
          <a:xfrm>
            <a:off x="4479586" y="3897005"/>
            <a:ext cx="6188413" cy="1655762"/>
          </a:xfrm>
          <a:prstGeom prst="rect">
            <a:avLst/>
          </a:prstGeom>
        </p:spPr>
        <p:txBody>
          <a:bodyPr/>
          <a:lstStyle>
            <a:lvl1pPr marL="0" indent="0" algn="l">
              <a:buNone/>
              <a:defRPr sz="2400">
                <a:solidFill>
                  <a:srgbClr val="153056"/>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4A8B335A-DB48-424D-BC57-FF0B27448333}"/>
              </a:ext>
            </a:extLst>
          </p:cNvPr>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1C809B4B-5CAB-4485-BAE2-BBA619E78EFD}" type="datetimeFigureOut">
              <a:rPr lang="en-US" smtClean="0"/>
              <a:t>5/6/24</a:t>
            </a:fld>
            <a:endParaRPr lang="en-US" dirty="0"/>
          </a:p>
        </p:txBody>
      </p:sp>
      <p:sp>
        <p:nvSpPr>
          <p:cNvPr id="5" name="Footer Placeholder 4">
            <a:extLst>
              <a:ext uri="{FF2B5EF4-FFF2-40B4-BE49-F238E27FC236}">
                <a16:creationId xmlns:a16="http://schemas.microsoft.com/office/drawing/2014/main" id="{C761A2AA-8BFA-45CC-AC2D-AFF5EB74DC4F}"/>
              </a:ext>
            </a:extLst>
          </p:cNvPr>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cxnSp>
        <p:nvCxnSpPr>
          <p:cNvPr id="12" name="Straight Connector 11">
            <a:extLst>
              <a:ext uri="{FF2B5EF4-FFF2-40B4-BE49-F238E27FC236}">
                <a16:creationId xmlns:a16="http://schemas.microsoft.com/office/drawing/2014/main" id="{FC5DED51-547A-40BE-8609-226AC2A19D55}"/>
              </a:ext>
            </a:extLst>
          </p:cNvPr>
          <p:cNvCxnSpPr/>
          <p:nvPr userDrawn="1"/>
        </p:nvCxnSpPr>
        <p:spPr>
          <a:xfrm>
            <a:off x="4038600" y="1405377"/>
            <a:ext cx="0" cy="4135438"/>
          </a:xfrm>
          <a:prstGeom prst="line">
            <a:avLst/>
          </a:prstGeom>
          <a:ln w="101600">
            <a:solidFill>
              <a:srgbClr val="B5D77C"/>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B60E04BC-CDFE-4516-87A9-680BBF1F6C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7706" y="2789087"/>
            <a:ext cx="3048800" cy="1279826"/>
          </a:xfrm>
          <a:prstGeom prst="rect">
            <a:avLst/>
          </a:prstGeom>
        </p:spPr>
      </p:pic>
      <p:sp>
        <p:nvSpPr>
          <p:cNvPr id="15" name="Slide Number Placeholder 5">
            <a:extLst>
              <a:ext uri="{FF2B5EF4-FFF2-40B4-BE49-F238E27FC236}">
                <a16:creationId xmlns:a16="http://schemas.microsoft.com/office/drawing/2014/main" id="{60B269EB-2AD7-4EF5-8781-7D30F11CB8D5}"/>
              </a:ext>
            </a:extLst>
          </p:cNvPr>
          <p:cNvSpPr>
            <a:spLocks noGrp="1"/>
          </p:cNvSpPr>
          <p:nvPr>
            <p:ph type="sldNum" sz="quarter" idx="12"/>
          </p:nvPr>
        </p:nvSpPr>
        <p:spPr>
          <a:xfrm>
            <a:off x="9316863" y="6321439"/>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A82E10F0-1812-405C-A972-5885A4A8E4B3}" type="slidenum">
              <a:rPr lang="en-US" smtClean="0"/>
              <a:t>‹#›</a:t>
            </a:fld>
            <a:endParaRPr lang="en-US" dirty="0"/>
          </a:p>
        </p:txBody>
      </p:sp>
    </p:spTree>
    <p:extLst>
      <p:ext uri="{BB962C8B-B14F-4D97-AF65-F5344CB8AC3E}">
        <p14:creationId xmlns:p14="http://schemas.microsoft.com/office/powerpoint/2010/main" val="303251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with Logo">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CCB1A5F0-93CA-47E4-B2F9-0D2E8865EEEB}"/>
              </a:ext>
            </a:extLst>
          </p:cNvPr>
          <p:cNvSpPr>
            <a:spLocks noGrp="1"/>
          </p:cNvSpPr>
          <p:nvPr>
            <p:ph type="dt" sz="half" idx="10"/>
          </p:nvPr>
        </p:nvSpPr>
        <p:spPr>
          <a:xfrm>
            <a:off x="1309657" y="6356350"/>
            <a:ext cx="2271743"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1C809B4B-5CAB-4485-BAE2-BBA619E78EFD}" type="datetimeFigureOut">
              <a:rPr lang="en-US" smtClean="0"/>
              <a:t>5/6/24</a:t>
            </a:fld>
            <a:endParaRPr lang="en-US" dirty="0"/>
          </a:p>
        </p:txBody>
      </p:sp>
      <p:sp>
        <p:nvSpPr>
          <p:cNvPr id="6" name="Footer Placeholder 4">
            <a:extLst>
              <a:ext uri="{FF2B5EF4-FFF2-40B4-BE49-F238E27FC236}">
                <a16:creationId xmlns:a16="http://schemas.microsoft.com/office/drawing/2014/main" id="{E94938FA-0D64-4528-A005-0A3798267576}"/>
              </a:ext>
            </a:extLst>
          </p:cNvPr>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7" name="Slide Number Placeholder 5">
            <a:extLst>
              <a:ext uri="{FF2B5EF4-FFF2-40B4-BE49-F238E27FC236}">
                <a16:creationId xmlns:a16="http://schemas.microsoft.com/office/drawing/2014/main" id="{53C48A97-DED5-4053-A167-6B44DB142546}"/>
              </a:ext>
            </a:extLst>
          </p:cNvPr>
          <p:cNvSpPr>
            <a:spLocks noGrp="1"/>
          </p:cNvSpPr>
          <p:nvPr>
            <p:ph type="sldNum" sz="quarter" idx="12"/>
          </p:nvPr>
        </p:nvSpPr>
        <p:spPr>
          <a:xfrm>
            <a:off x="9316863" y="6321439"/>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A82E10F0-1812-405C-A972-5885A4A8E4B3}" type="slidenum">
              <a:rPr lang="en-US" smtClean="0"/>
              <a:t>‹#›</a:t>
            </a:fld>
            <a:endParaRPr lang="en-US" dirty="0"/>
          </a:p>
        </p:txBody>
      </p:sp>
      <p:pic>
        <p:nvPicPr>
          <p:cNvPr id="8" name="Graphic 7">
            <a:extLst>
              <a:ext uri="{FF2B5EF4-FFF2-40B4-BE49-F238E27FC236}">
                <a16:creationId xmlns:a16="http://schemas.microsoft.com/office/drawing/2014/main" id="{E97BAA47-79FB-486F-9ADB-0B8AD941284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1937" y="6286528"/>
            <a:ext cx="1036131" cy="434948"/>
          </a:xfrm>
          <a:prstGeom prst="rect">
            <a:avLst/>
          </a:prstGeom>
        </p:spPr>
      </p:pic>
    </p:spTree>
    <p:extLst>
      <p:ext uri="{BB962C8B-B14F-4D97-AF65-F5344CB8AC3E}">
        <p14:creationId xmlns:p14="http://schemas.microsoft.com/office/powerpoint/2010/main" val="1657755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757D361E-2EE1-43CF-A944-C925D5900F1D}"/>
              </a:ext>
            </a:extLst>
          </p:cNvPr>
          <p:cNvSpPr>
            <a:spLocks noGrp="1"/>
          </p:cNvSpPr>
          <p:nvPr>
            <p:ph type="dt" sz="half" idx="10"/>
          </p:nvPr>
        </p:nvSpPr>
        <p:spPr>
          <a:xfrm>
            <a:off x="131937" y="6356350"/>
            <a:ext cx="3449463"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1C809B4B-5CAB-4485-BAE2-BBA619E78EFD}" type="datetimeFigureOut">
              <a:rPr lang="en-US" smtClean="0"/>
              <a:t>5/6/24</a:t>
            </a:fld>
            <a:endParaRPr lang="en-US" dirty="0"/>
          </a:p>
        </p:txBody>
      </p:sp>
      <p:sp>
        <p:nvSpPr>
          <p:cNvPr id="10" name="Footer Placeholder 4">
            <a:extLst>
              <a:ext uri="{FF2B5EF4-FFF2-40B4-BE49-F238E27FC236}">
                <a16:creationId xmlns:a16="http://schemas.microsoft.com/office/drawing/2014/main" id="{8F485EF6-DA53-4799-8C78-BC979237294E}"/>
              </a:ext>
            </a:extLst>
          </p:cNvPr>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1" name="Slide Number Placeholder 5">
            <a:extLst>
              <a:ext uri="{FF2B5EF4-FFF2-40B4-BE49-F238E27FC236}">
                <a16:creationId xmlns:a16="http://schemas.microsoft.com/office/drawing/2014/main" id="{AAEE6BCB-9254-41CC-A85C-711E394B655D}"/>
              </a:ext>
            </a:extLst>
          </p:cNvPr>
          <p:cNvSpPr>
            <a:spLocks noGrp="1"/>
          </p:cNvSpPr>
          <p:nvPr>
            <p:ph type="sldNum" sz="quarter" idx="12"/>
          </p:nvPr>
        </p:nvSpPr>
        <p:spPr>
          <a:xfrm>
            <a:off x="9316863" y="6321439"/>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A82E10F0-1812-405C-A972-5885A4A8E4B3}" type="slidenum">
              <a:rPr lang="en-US" smtClean="0"/>
              <a:t>‹#›</a:t>
            </a:fld>
            <a:endParaRPr lang="en-US" dirty="0"/>
          </a:p>
        </p:txBody>
      </p:sp>
    </p:spTree>
    <p:extLst>
      <p:ext uri="{BB962C8B-B14F-4D97-AF65-F5344CB8AC3E}">
        <p14:creationId xmlns:p14="http://schemas.microsoft.com/office/powerpoint/2010/main" val="31993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03121-FF0B-46DA-A047-5AF31C2F3FD3}"/>
              </a:ext>
            </a:extLst>
          </p:cNvPr>
          <p:cNvSpPr>
            <a:spLocks noGrp="1"/>
          </p:cNvSpPr>
          <p:nvPr>
            <p:ph type="title"/>
          </p:nvPr>
        </p:nvSpPr>
        <p:spPr>
          <a:xfrm>
            <a:off x="839788" y="457200"/>
            <a:ext cx="3932237" cy="1600200"/>
          </a:xfrm>
          <a:prstGeom prst="rect">
            <a:avLst/>
          </a:prstGeom>
        </p:spPr>
        <p:txBody>
          <a:bodyPr anchor="b"/>
          <a:lstStyle>
            <a:lvl1pPr>
              <a:defRPr sz="3200" b="1">
                <a:solidFill>
                  <a:srgbClr val="153056"/>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4239A01-057F-41FF-8087-5D6C527FF144}"/>
              </a:ext>
            </a:extLst>
          </p:cNvPr>
          <p:cNvSpPr>
            <a:spLocks noGrp="1"/>
          </p:cNvSpPr>
          <p:nvPr>
            <p:ph idx="1"/>
          </p:nvPr>
        </p:nvSpPr>
        <p:spPr>
          <a:xfrm>
            <a:off x="5183188" y="987425"/>
            <a:ext cx="6172200" cy="4873625"/>
          </a:xfrm>
          <a:prstGeom prst="rect">
            <a:avLst/>
          </a:prstGeom>
        </p:spPr>
        <p:txBody>
          <a:bodyPr/>
          <a:lstStyle>
            <a:lvl1pPr>
              <a:defRPr sz="3200">
                <a:solidFill>
                  <a:srgbClr val="153056"/>
                </a:solidFill>
                <a:latin typeface="Open Sans" panose="020B0606030504020204" pitchFamily="34" charset="0"/>
                <a:ea typeface="Open Sans" panose="020B0606030504020204" pitchFamily="34" charset="0"/>
                <a:cs typeface="Open Sans" panose="020B0606030504020204" pitchFamily="34" charset="0"/>
              </a:defRPr>
            </a:lvl1pPr>
            <a:lvl2pPr>
              <a:defRPr sz="2800">
                <a:solidFill>
                  <a:srgbClr val="153056"/>
                </a:solidFill>
                <a:latin typeface="Open Sans" panose="020B0606030504020204" pitchFamily="34" charset="0"/>
                <a:ea typeface="Open Sans" panose="020B0606030504020204" pitchFamily="34" charset="0"/>
                <a:cs typeface="Open Sans" panose="020B0606030504020204" pitchFamily="34" charset="0"/>
              </a:defRPr>
            </a:lvl2pPr>
            <a:lvl3pPr>
              <a:defRPr sz="2400">
                <a:solidFill>
                  <a:srgbClr val="153056"/>
                </a:solidFill>
                <a:latin typeface="Open Sans" panose="020B0606030504020204" pitchFamily="34" charset="0"/>
                <a:ea typeface="Open Sans" panose="020B0606030504020204" pitchFamily="34" charset="0"/>
                <a:cs typeface="Open Sans" panose="020B0606030504020204" pitchFamily="34" charset="0"/>
              </a:defRPr>
            </a:lvl3pPr>
            <a:lvl4pPr>
              <a:defRPr sz="2000">
                <a:solidFill>
                  <a:srgbClr val="153056"/>
                </a:solidFill>
                <a:latin typeface="Open Sans" panose="020B0606030504020204" pitchFamily="34" charset="0"/>
                <a:ea typeface="Open Sans" panose="020B0606030504020204" pitchFamily="34" charset="0"/>
                <a:cs typeface="Open Sans" panose="020B0606030504020204" pitchFamily="34" charset="0"/>
              </a:defRPr>
            </a:lvl4pPr>
            <a:lvl5pPr>
              <a:defRPr sz="2000">
                <a:solidFill>
                  <a:srgbClr val="153056"/>
                </a:solidFill>
                <a:latin typeface="Open Sans" panose="020B0606030504020204" pitchFamily="34" charset="0"/>
                <a:ea typeface="Open Sans" panose="020B0606030504020204" pitchFamily="34" charset="0"/>
                <a:cs typeface="Open Sans" panose="020B060603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07AC45A6-CB2F-4365-86A5-830B193806F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rgbClr val="15305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a:extLst>
              <a:ext uri="{FF2B5EF4-FFF2-40B4-BE49-F238E27FC236}">
                <a16:creationId xmlns:a16="http://schemas.microsoft.com/office/drawing/2014/main" id="{B530CC79-4FA5-4D2E-BBB2-1E533FFCC7D4}"/>
              </a:ext>
            </a:extLst>
          </p:cNvPr>
          <p:cNvSpPr>
            <a:spLocks noGrp="1"/>
          </p:cNvSpPr>
          <p:nvPr>
            <p:ph type="dt" sz="half" idx="10"/>
          </p:nvPr>
        </p:nvSpPr>
        <p:spPr>
          <a:xfrm>
            <a:off x="1309657" y="6356350"/>
            <a:ext cx="2271743"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1C809B4B-5CAB-4485-BAE2-BBA619E78EFD}" type="datetimeFigureOut">
              <a:rPr lang="en-US" smtClean="0"/>
              <a:t>5/6/24</a:t>
            </a:fld>
            <a:endParaRPr lang="en-US" dirty="0"/>
          </a:p>
        </p:txBody>
      </p:sp>
      <p:sp>
        <p:nvSpPr>
          <p:cNvPr id="13" name="Footer Placeholder 4">
            <a:extLst>
              <a:ext uri="{FF2B5EF4-FFF2-40B4-BE49-F238E27FC236}">
                <a16:creationId xmlns:a16="http://schemas.microsoft.com/office/drawing/2014/main" id="{62834E95-FEBC-4DAE-9D7F-C9F84B9381EE}"/>
              </a:ext>
            </a:extLst>
          </p:cNvPr>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a:extLst>
              <a:ext uri="{FF2B5EF4-FFF2-40B4-BE49-F238E27FC236}">
                <a16:creationId xmlns:a16="http://schemas.microsoft.com/office/drawing/2014/main" id="{D6C19C3B-D63F-4811-9C1A-AD61ABAA52FB}"/>
              </a:ext>
            </a:extLst>
          </p:cNvPr>
          <p:cNvSpPr>
            <a:spLocks noGrp="1"/>
          </p:cNvSpPr>
          <p:nvPr>
            <p:ph type="sldNum" sz="quarter" idx="12"/>
          </p:nvPr>
        </p:nvSpPr>
        <p:spPr>
          <a:xfrm>
            <a:off x="9316863" y="6321439"/>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A82E10F0-1812-405C-A972-5885A4A8E4B3}" type="slidenum">
              <a:rPr lang="en-US" smtClean="0"/>
              <a:t>‹#›</a:t>
            </a:fld>
            <a:endParaRPr lang="en-US" dirty="0"/>
          </a:p>
        </p:txBody>
      </p:sp>
      <p:pic>
        <p:nvPicPr>
          <p:cNvPr id="15" name="Graphic 14">
            <a:extLst>
              <a:ext uri="{FF2B5EF4-FFF2-40B4-BE49-F238E27FC236}">
                <a16:creationId xmlns:a16="http://schemas.microsoft.com/office/drawing/2014/main" id="{9EE21D3D-EBC5-4816-B9BC-C419FFB2DB7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1937" y="6286528"/>
            <a:ext cx="1036131" cy="434948"/>
          </a:xfrm>
          <a:prstGeom prst="rect">
            <a:avLst/>
          </a:prstGeom>
        </p:spPr>
      </p:pic>
      <p:cxnSp>
        <p:nvCxnSpPr>
          <p:cNvPr id="16" name="Straight Connector 15">
            <a:extLst>
              <a:ext uri="{FF2B5EF4-FFF2-40B4-BE49-F238E27FC236}">
                <a16:creationId xmlns:a16="http://schemas.microsoft.com/office/drawing/2014/main" id="{73DDFA2C-200A-4B80-8CB6-40EEA1588E2A}"/>
              </a:ext>
            </a:extLst>
          </p:cNvPr>
          <p:cNvCxnSpPr>
            <a:cxnSpLocks/>
          </p:cNvCxnSpPr>
          <p:nvPr/>
        </p:nvCxnSpPr>
        <p:spPr>
          <a:xfrm>
            <a:off x="701458" y="1099512"/>
            <a:ext cx="0" cy="861941"/>
          </a:xfrm>
          <a:prstGeom prst="line">
            <a:avLst/>
          </a:prstGeom>
          <a:ln w="101600">
            <a:solidFill>
              <a:srgbClr val="B5D7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7245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3A373CC-A949-4819-9D05-CB32ADAC2EB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a:extLst>
              <a:ext uri="{FF2B5EF4-FFF2-40B4-BE49-F238E27FC236}">
                <a16:creationId xmlns:a16="http://schemas.microsoft.com/office/drawing/2014/main" id="{5DE11C61-E1CC-4E85-9BB7-83FAD823B05E}"/>
              </a:ext>
            </a:extLst>
          </p:cNvPr>
          <p:cNvSpPr>
            <a:spLocks noGrp="1"/>
          </p:cNvSpPr>
          <p:nvPr>
            <p:ph type="title"/>
          </p:nvPr>
        </p:nvSpPr>
        <p:spPr>
          <a:xfrm>
            <a:off x="839788" y="457200"/>
            <a:ext cx="3932237" cy="1600200"/>
          </a:xfrm>
          <a:prstGeom prst="rect">
            <a:avLst/>
          </a:prstGeom>
        </p:spPr>
        <p:txBody>
          <a:bodyPr anchor="b"/>
          <a:lstStyle>
            <a:lvl1pPr>
              <a:defRPr sz="3200" b="1">
                <a:solidFill>
                  <a:srgbClr val="153056"/>
                </a:solidFill>
                <a:latin typeface="+mn-lt"/>
              </a:defRPr>
            </a:lvl1pPr>
          </a:lstStyle>
          <a:p>
            <a:r>
              <a:rPr lang="en-US" dirty="0"/>
              <a:t>Click to edit Master title style</a:t>
            </a:r>
          </a:p>
        </p:txBody>
      </p:sp>
      <p:sp>
        <p:nvSpPr>
          <p:cNvPr id="9" name="Text Placeholder 3">
            <a:extLst>
              <a:ext uri="{FF2B5EF4-FFF2-40B4-BE49-F238E27FC236}">
                <a16:creationId xmlns:a16="http://schemas.microsoft.com/office/drawing/2014/main" id="{2A0C6BAA-1D33-408D-BFAB-50BD5D0474A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rgbClr val="15305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Date Placeholder 3">
            <a:extLst>
              <a:ext uri="{FF2B5EF4-FFF2-40B4-BE49-F238E27FC236}">
                <a16:creationId xmlns:a16="http://schemas.microsoft.com/office/drawing/2014/main" id="{5FF45CCE-14D9-4317-9DCA-82D07471E0FB}"/>
              </a:ext>
            </a:extLst>
          </p:cNvPr>
          <p:cNvSpPr>
            <a:spLocks noGrp="1"/>
          </p:cNvSpPr>
          <p:nvPr>
            <p:ph type="dt" sz="half" idx="10"/>
          </p:nvPr>
        </p:nvSpPr>
        <p:spPr>
          <a:xfrm>
            <a:off x="1309657" y="6356350"/>
            <a:ext cx="2271743"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1C809B4B-5CAB-4485-BAE2-BBA619E78EFD}" type="datetimeFigureOut">
              <a:rPr lang="en-US" smtClean="0"/>
              <a:t>5/6/24</a:t>
            </a:fld>
            <a:endParaRPr lang="en-US" dirty="0"/>
          </a:p>
        </p:txBody>
      </p:sp>
      <p:sp>
        <p:nvSpPr>
          <p:cNvPr id="11" name="Footer Placeholder 4">
            <a:extLst>
              <a:ext uri="{FF2B5EF4-FFF2-40B4-BE49-F238E27FC236}">
                <a16:creationId xmlns:a16="http://schemas.microsoft.com/office/drawing/2014/main" id="{4E5860E0-A2B3-4FEE-877F-613AEB260177}"/>
              </a:ext>
            </a:extLst>
          </p:cNvPr>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2" name="Slide Number Placeholder 5">
            <a:extLst>
              <a:ext uri="{FF2B5EF4-FFF2-40B4-BE49-F238E27FC236}">
                <a16:creationId xmlns:a16="http://schemas.microsoft.com/office/drawing/2014/main" id="{51550C1A-8C2E-48AE-9B82-A119D6CDCB74}"/>
              </a:ext>
            </a:extLst>
          </p:cNvPr>
          <p:cNvSpPr>
            <a:spLocks noGrp="1"/>
          </p:cNvSpPr>
          <p:nvPr>
            <p:ph type="sldNum" sz="quarter" idx="12"/>
          </p:nvPr>
        </p:nvSpPr>
        <p:spPr>
          <a:xfrm>
            <a:off x="9316863" y="6321439"/>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A82E10F0-1812-405C-A972-5885A4A8E4B3}" type="slidenum">
              <a:rPr lang="en-US" smtClean="0"/>
              <a:t>‹#›</a:t>
            </a:fld>
            <a:endParaRPr lang="en-US" dirty="0"/>
          </a:p>
        </p:txBody>
      </p:sp>
      <p:pic>
        <p:nvPicPr>
          <p:cNvPr id="13" name="Graphic 12">
            <a:extLst>
              <a:ext uri="{FF2B5EF4-FFF2-40B4-BE49-F238E27FC236}">
                <a16:creationId xmlns:a16="http://schemas.microsoft.com/office/drawing/2014/main" id="{FDBB7366-B2D7-4018-ADEE-A26D9389BB0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1937" y="6286528"/>
            <a:ext cx="1036131" cy="434948"/>
          </a:xfrm>
          <a:prstGeom prst="rect">
            <a:avLst/>
          </a:prstGeom>
        </p:spPr>
      </p:pic>
      <p:cxnSp>
        <p:nvCxnSpPr>
          <p:cNvPr id="14" name="Straight Connector 13">
            <a:extLst>
              <a:ext uri="{FF2B5EF4-FFF2-40B4-BE49-F238E27FC236}">
                <a16:creationId xmlns:a16="http://schemas.microsoft.com/office/drawing/2014/main" id="{541854F5-DA97-4CB1-9851-B07C669338B1}"/>
              </a:ext>
            </a:extLst>
          </p:cNvPr>
          <p:cNvCxnSpPr>
            <a:cxnSpLocks/>
          </p:cNvCxnSpPr>
          <p:nvPr/>
        </p:nvCxnSpPr>
        <p:spPr>
          <a:xfrm>
            <a:off x="701458" y="1099512"/>
            <a:ext cx="0" cy="861941"/>
          </a:xfrm>
          <a:prstGeom prst="line">
            <a:avLst/>
          </a:prstGeom>
          <a:ln w="101600">
            <a:solidFill>
              <a:srgbClr val="B5D7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248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168FC-F549-D342-A71F-02B3F39A06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99521D-DDC8-D945-B3C6-1540392AB6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FC53BE-CDCE-6D48-B899-3892EE5D1B81}"/>
              </a:ext>
            </a:extLst>
          </p:cNvPr>
          <p:cNvSpPr>
            <a:spLocks noGrp="1"/>
          </p:cNvSpPr>
          <p:nvPr>
            <p:ph type="dt" sz="half" idx="10"/>
          </p:nvPr>
        </p:nvSpPr>
        <p:spPr/>
        <p:txBody>
          <a:bodyPr/>
          <a:lstStyle/>
          <a:p>
            <a:fld id="{2884E3BC-2EB9-CD41-A711-A02BAAEBDDB3}" type="datetimeFigureOut">
              <a:rPr lang="en-US" smtClean="0"/>
              <a:t>5/6/24</a:t>
            </a:fld>
            <a:endParaRPr lang="en-US" dirty="0"/>
          </a:p>
        </p:txBody>
      </p:sp>
      <p:sp>
        <p:nvSpPr>
          <p:cNvPr id="5" name="Footer Placeholder 4">
            <a:extLst>
              <a:ext uri="{FF2B5EF4-FFF2-40B4-BE49-F238E27FC236}">
                <a16:creationId xmlns:a16="http://schemas.microsoft.com/office/drawing/2014/main" id="{6DF92229-E180-0C47-82BC-B84A97C129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663E35-7CBC-884B-92D6-1F4811347403}"/>
              </a:ext>
            </a:extLst>
          </p:cNvPr>
          <p:cNvSpPr>
            <a:spLocks noGrp="1"/>
          </p:cNvSpPr>
          <p:nvPr>
            <p:ph type="sldNum" sz="quarter" idx="12"/>
          </p:nvPr>
        </p:nvSpPr>
        <p:spPr/>
        <p:txBody>
          <a:bodyPr/>
          <a:lstStyle/>
          <a:p>
            <a:fld id="{658EBFEA-655B-4347-89FC-1D35AAE4CA7E}" type="slidenum">
              <a:rPr lang="en-US" smtClean="0"/>
              <a:t>‹#›</a:t>
            </a:fld>
            <a:endParaRPr lang="en-US" dirty="0"/>
          </a:p>
        </p:txBody>
      </p:sp>
    </p:spTree>
    <p:extLst>
      <p:ext uri="{BB962C8B-B14F-4D97-AF65-F5344CB8AC3E}">
        <p14:creationId xmlns:p14="http://schemas.microsoft.com/office/powerpoint/2010/main" val="893791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06C49-63FE-6E43-8361-EB5991EEA6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DD5913-3E6E-4549-AA7A-D052B8B465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A783E4-0B16-5A43-A129-CDBC8D822DEE}"/>
              </a:ext>
            </a:extLst>
          </p:cNvPr>
          <p:cNvSpPr>
            <a:spLocks noGrp="1"/>
          </p:cNvSpPr>
          <p:nvPr>
            <p:ph type="dt" sz="half" idx="10"/>
          </p:nvPr>
        </p:nvSpPr>
        <p:spPr/>
        <p:txBody>
          <a:bodyPr/>
          <a:lstStyle/>
          <a:p>
            <a:fld id="{2884E3BC-2EB9-CD41-A711-A02BAAEBDDB3}" type="datetimeFigureOut">
              <a:rPr lang="en-US" smtClean="0"/>
              <a:t>5/6/24</a:t>
            </a:fld>
            <a:endParaRPr lang="en-US" dirty="0"/>
          </a:p>
        </p:txBody>
      </p:sp>
      <p:sp>
        <p:nvSpPr>
          <p:cNvPr id="5" name="Footer Placeholder 4">
            <a:extLst>
              <a:ext uri="{FF2B5EF4-FFF2-40B4-BE49-F238E27FC236}">
                <a16:creationId xmlns:a16="http://schemas.microsoft.com/office/drawing/2014/main" id="{7C8FDE80-1A9A-C141-BE5B-D74218C922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3BA587-5206-694D-8736-81CDBFBFC5EB}"/>
              </a:ext>
            </a:extLst>
          </p:cNvPr>
          <p:cNvSpPr>
            <a:spLocks noGrp="1"/>
          </p:cNvSpPr>
          <p:nvPr>
            <p:ph type="sldNum" sz="quarter" idx="12"/>
          </p:nvPr>
        </p:nvSpPr>
        <p:spPr/>
        <p:txBody>
          <a:bodyPr/>
          <a:lstStyle/>
          <a:p>
            <a:fld id="{658EBFEA-655B-4347-89FC-1D35AAE4CA7E}" type="slidenum">
              <a:rPr lang="en-US" smtClean="0"/>
              <a:t>‹#›</a:t>
            </a:fld>
            <a:endParaRPr lang="en-US" dirty="0"/>
          </a:p>
        </p:txBody>
      </p:sp>
    </p:spTree>
    <p:extLst>
      <p:ext uri="{BB962C8B-B14F-4D97-AF65-F5344CB8AC3E}">
        <p14:creationId xmlns:p14="http://schemas.microsoft.com/office/powerpoint/2010/main" val="869742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C6739-C580-9F49-921B-4E2CD4205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97B5D8-13DA-AC43-B158-3806F5624B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C6408E-1FAE-024C-9DA6-C4F24CBA6F97}"/>
              </a:ext>
            </a:extLst>
          </p:cNvPr>
          <p:cNvSpPr>
            <a:spLocks noGrp="1"/>
          </p:cNvSpPr>
          <p:nvPr>
            <p:ph type="dt" sz="half" idx="10"/>
          </p:nvPr>
        </p:nvSpPr>
        <p:spPr/>
        <p:txBody>
          <a:bodyPr/>
          <a:lstStyle/>
          <a:p>
            <a:fld id="{2884E3BC-2EB9-CD41-A711-A02BAAEBDDB3}" type="datetimeFigureOut">
              <a:rPr lang="en-US" smtClean="0"/>
              <a:t>5/6/24</a:t>
            </a:fld>
            <a:endParaRPr lang="en-US" dirty="0"/>
          </a:p>
        </p:txBody>
      </p:sp>
      <p:sp>
        <p:nvSpPr>
          <p:cNvPr id="5" name="Footer Placeholder 4">
            <a:extLst>
              <a:ext uri="{FF2B5EF4-FFF2-40B4-BE49-F238E27FC236}">
                <a16:creationId xmlns:a16="http://schemas.microsoft.com/office/drawing/2014/main" id="{45F98CFD-EA20-C449-8E9D-A302E919A9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70573F-B133-B642-B710-20307938436A}"/>
              </a:ext>
            </a:extLst>
          </p:cNvPr>
          <p:cNvSpPr>
            <a:spLocks noGrp="1"/>
          </p:cNvSpPr>
          <p:nvPr>
            <p:ph type="sldNum" sz="quarter" idx="12"/>
          </p:nvPr>
        </p:nvSpPr>
        <p:spPr/>
        <p:txBody>
          <a:bodyPr/>
          <a:lstStyle/>
          <a:p>
            <a:fld id="{658EBFEA-655B-4347-89FC-1D35AAE4CA7E}" type="slidenum">
              <a:rPr lang="en-US" smtClean="0"/>
              <a:t>‹#›</a:t>
            </a:fld>
            <a:endParaRPr lang="en-US" dirty="0"/>
          </a:p>
        </p:txBody>
      </p:sp>
    </p:spTree>
    <p:extLst>
      <p:ext uri="{BB962C8B-B14F-4D97-AF65-F5344CB8AC3E}">
        <p14:creationId xmlns:p14="http://schemas.microsoft.com/office/powerpoint/2010/main" val="3358706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C5CDD-B6D7-064E-8273-D17BDDA41A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5B0143-7467-3A4E-BC0E-89781FDA44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0513E4-38AA-9E47-B766-733EEF1386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88932A-F222-CC4D-915E-D95EFC008A30}"/>
              </a:ext>
            </a:extLst>
          </p:cNvPr>
          <p:cNvSpPr>
            <a:spLocks noGrp="1"/>
          </p:cNvSpPr>
          <p:nvPr>
            <p:ph type="dt" sz="half" idx="10"/>
          </p:nvPr>
        </p:nvSpPr>
        <p:spPr/>
        <p:txBody>
          <a:bodyPr/>
          <a:lstStyle/>
          <a:p>
            <a:fld id="{2884E3BC-2EB9-CD41-A711-A02BAAEBDDB3}" type="datetimeFigureOut">
              <a:rPr lang="en-US" smtClean="0"/>
              <a:t>5/6/24</a:t>
            </a:fld>
            <a:endParaRPr lang="en-US" dirty="0"/>
          </a:p>
        </p:txBody>
      </p:sp>
      <p:sp>
        <p:nvSpPr>
          <p:cNvPr id="6" name="Footer Placeholder 5">
            <a:extLst>
              <a:ext uri="{FF2B5EF4-FFF2-40B4-BE49-F238E27FC236}">
                <a16:creationId xmlns:a16="http://schemas.microsoft.com/office/drawing/2014/main" id="{93F5854D-AD98-E442-AD04-7D40A6E3F0D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332B7AE-B8B3-4245-82BB-800E593825A8}"/>
              </a:ext>
            </a:extLst>
          </p:cNvPr>
          <p:cNvSpPr>
            <a:spLocks noGrp="1"/>
          </p:cNvSpPr>
          <p:nvPr>
            <p:ph type="sldNum" sz="quarter" idx="12"/>
          </p:nvPr>
        </p:nvSpPr>
        <p:spPr/>
        <p:txBody>
          <a:bodyPr/>
          <a:lstStyle/>
          <a:p>
            <a:fld id="{658EBFEA-655B-4347-89FC-1D35AAE4CA7E}" type="slidenum">
              <a:rPr lang="en-US" smtClean="0"/>
              <a:t>‹#›</a:t>
            </a:fld>
            <a:endParaRPr lang="en-US" dirty="0"/>
          </a:p>
        </p:txBody>
      </p:sp>
    </p:spTree>
    <p:extLst>
      <p:ext uri="{BB962C8B-B14F-4D97-AF65-F5344CB8AC3E}">
        <p14:creationId xmlns:p14="http://schemas.microsoft.com/office/powerpoint/2010/main" val="2946529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3D624-A3EA-B04A-98CD-0C022602AD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B238F0-B1DA-3346-8391-652294E03D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0CEE5F-DDDD-B544-AC4E-3EF13809CF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0ABA24-1D72-D949-A553-02BE6B9A3B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FB8A56-1771-784A-AFAF-9C0E0064DD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592846-45EB-E541-9898-0AD5902C3973}"/>
              </a:ext>
            </a:extLst>
          </p:cNvPr>
          <p:cNvSpPr>
            <a:spLocks noGrp="1"/>
          </p:cNvSpPr>
          <p:nvPr>
            <p:ph type="dt" sz="half" idx="10"/>
          </p:nvPr>
        </p:nvSpPr>
        <p:spPr/>
        <p:txBody>
          <a:bodyPr/>
          <a:lstStyle/>
          <a:p>
            <a:fld id="{2884E3BC-2EB9-CD41-A711-A02BAAEBDDB3}" type="datetimeFigureOut">
              <a:rPr lang="en-US" smtClean="0"/>
              <a:t>5/6/24</a:t>
            </a:fld>
            <a:endParaRPr lang="en-US" dirty="0"/>
          </a:p>
        </p:txBody>
      </p:sp>
      <p:sp>
        <p:nvSpPr>
          <p:cNvPr id="8" name="Footer Placeholder 7">
            <a:extLst>
              <a:ext uri="{FF2B5EF4-FFF2-40B4-BE49-F238E27FC236}">
                <a16:creationId xmlns:a16="http://schemas.microsoft.com/office/drawing/2014/main" id="{74D7D78F-F6FF-7B4C-B559-F0C5B59E16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A235322-9FF1-BA46-9125-9D8A7390F004}"/>
              </a:ext>
            </a:extLst>
          </p:cNvPr>
          <p:cNvSpPr>
            <a:spLocks noGrp="1"/>
          </p:cNvSpPr>
          <p:nvPr>
            <p:ph type="sldNum" sz="quarter" idx="12"/>
          </p:nvPr>
        </p:nvSpPr>
        <p:spPr/>
        <p:txBody>
          <a:bodyPr/>
          <a:lstStyle/>
          <a:p>
            <a:fld id="{658EBFEA-655B-4347-89FC-1D35AAE4CA7E}" type="slidenum">
              <a:rPr lang="en-US" smtClean="0"/>
              <a:t>‹#›</a:t>
            </a:fld>
            <a:endParaRPr lang="en-US" dirty="0"/>
          </a:p>
        </p:txBody>
      </p:sp>
    </p:spTree>
    <p:extLst>
      <p:ext uri="{BB962C8B-B14F-4D97-AF65-F5344CB8AC3E}">
        <p14:creationId xmlns:p14="http://schemas.microsoft.com/office/powerpoint/2010/main" val="1211442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47A73-C394-DD4D-BBE2-4BE522E62A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B33FAB-7153-7E49-B7B7-94BDD060B846}"/>
              </a:ext>
            </a:extLst>
          </p:cNvPr>
          <p:cNvSpPr>
            <a:spLocks noGrp="1"/>
          </p:cNvSpPr>
          <p:nvPr>
            <p:ph type="dt" sz="half" idx="10"/>
          </p:nvPr>
        </p:nvSpPr>
        <p:spPr/>
        <p:txBody>
          <a:bodyPr/>
          <a:lstStyle/>
          <a:p>
            <a:fld id="{2884E3BC-2EB9-CD41-A711-A02BAAEBDDB3}" type="datetimeFigureOut">
              <a:rPr lang="en-US" smtClean="0"/>
              <a:t>5/6/24</a:t>
            </a:fld>
            <a:endParaRPr lang="en-US" dirty="0"/>
          </a:p>
        </p:txBody>
      </p:sp>
      <p:sp>
        <p:nvSpPr>
          <p:cNvPr id="4" name="Footer Placeholder 3">
            <a:extLst>
              <a:ext uri="{FF2B5EF4-FFF2-40B4-BE49-F238E27FC236}">
                <a16:creationId xmlns:a16="http://schemas.microsoft.com/office/drawing/2014/main" id="{6FBC56A0-3E7A-B146-918A-0444F4B7BB3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8A58615-370D-4846-8EF2-70CC57D5E809}"/>
              </a:ext>
            </a:extLst>
          </p:cNvPr>
          <p:cNvSpPr>
            <a:spLocks noGrp="1"/>
          </p:cNvSpPr>
          <p:nvPr>
            <p:ph type="sldNum" sz="quarter" idx="12"/>
          </p:nvPr>
        </p:nvSpPr>
        <p:spPr/>
        <p:txBody>
          <a:bodyPr/>
          <a:lstStyle/>
          <a:p>
            <a:fld id="{658EBFEA-655B-4347-89FC-1D35AAE4CA7E}" type="slidenum">
              <a:rPr lang="en-US" smtClean="0"/>
              <a:t>‹#›</a:t>
            </a:fld>
            <a:endParaRPr lang="en-US" dirty="0"/>
          </a:p>
        </p:txBody>
      </p:sp>
    </p:spTree>
    <p:extLst>
      <p:ext uri="{BB962C8B-B14F-4D97-AF65-F5344CB8AC3E}">
        <p14:creationId xmlns:p14="http://schemas.microsoft.com/office/powerpoint/2010/main" val="2519170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CCD9A-81F0-4D98-AAF7-291091F55CB0}"/>
              </a:ext>
            </a:extLst>
          </p:cNvPr>
          <p:cNvSpPr>
            <a:spLocks noGrp="1"/>
          </p:cNvSpPr>
          <p:nvPr>
            <p:ph type="ctrTitle"/>
          </p:nvPr>
        </p:nvSpPr>
        <p:spPr>
          <a:xfrm>
            <a:off x="1071564" y="1417330"/>
            <a:ext cx="9596436" cy="2387600"/>
          </a:xfrm>
          <a:prstGeom prst="rect">
            <a:avLst/>
          </a:prstGeom>
          <a:solidFill>
            <a:schemeClr val="tx1"/>
          </a:solidFill>
        </p:spPr>
        <p:txBody>
          <a:bodyPr anchor="ctr">
            <a:normAutofit/>
          </a:bodyPr>
          <a:lstStyle>
            <a:lvl1pPr algn="ctr">
              <a:defRPr sz="5400" b="1">
                <a:solidFill>
                  <a:schemeClr val="bg1"/>
                </a:solidFill>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422007A6-D118-41C5-92C1-A8CC6C2C746C}"/>
              </a:ext>
            </a:extLst>
          </p:cNvPr>
          <p:cNvSpPr>
            <a:spLocks noGrp="1"/>
          </p:cNvSpPr>
          <p:nvPr>
            <p:ph type="subTitle" idx="1" hasCustomPrompt="1"/>
          </p:nvPr>
        </p:nvSpPr>
        <p:spPr>
          <a:xfrm>
            <a:off x="4564857" y="4353873"/>
            <a:ext cx="2609849" cy="423554"/>
          </a:xfrm>
          <a:prstGeom prst="rect">
            <a:avLst/>
          </a:prstGeom>
        </p:spPr>
        <p:txBody>
          <a:bodyPr/>
          <a:lstStyle>
            <a:lvl1pPr marL="0" indent="0" algn="ctr">
              <a:buNone/>
              <a:defRPr sz="2400">
                <a:solidFill>
                  <a:srgbClr val="153056"/>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sp>
        <p:nvSpPr>
          <p:cNvPr id="4" name="Date Placeholder 3">
            <a:extLst>
              <a:ext uri="{FF2B5EF4-FFF2-40B4-BE49-F238E27FC236}">
                <a16:creationId xmlns:a16="http://schemas.microsoft.com/office/drawing/2014/main" id="{4A8B335A-DB48-424D-BC57-FF0B27448333}"/>
              </a:ext>
            </a:extLst>
          </p:cNvPr>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1C809B4B-5CAB-4485-BAE2-BBA619E78EFD}" type="datetimeFigureOut">
              <a:rPr lang="en-US" smtClean="0"/>
              <a:t>5/6/24</a:t>
            </a:fld>
            <a:endParaRPr lang="en-US" dirty="0"/>
          </a:p>
        </p:txBody>
      </p:sp>
      <p:sp>
        <p:nvSpPr>
          <p:cNvPr id="5" name="Footer Placeholder 4">
            <a:extLst>
              <a:ext uri="{FF2B5EF4-FFF2-40B4-BE49-F238E27FC236}">
                <a16:creationId xmlns:a16="http://schemas.microsoft.com/office/drawing/2014/main" id="{C761A2AA-8BFA-45CC-AC2D-AFF5EB74DC4F}"/>
              </a:ext>
            </a:extLst>
          </p:cNvPr>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5" name="Slide Number Placeholder 5">
            <a:extLst>
              <a:ext uri="{FF2B5EF4-FFF2-40B4-BE49-F238E27FC236}">
                <a16:creationId xmlns:a16="http://schemas.microsoft.com/office/drawing/2014/main" id="{60B269EB-2AD7-4EF5-8781-7D30F11CB8D5}"/>
              </a:ext>
            </a:extLst>
          </p:cNvPr>
          <p:cNvSpPr>
            <a:spLocks noGrp="1"/>
          </p:cNvSpPr>
          <p:nvPr>
            <p:ph type="sldNum" sz="quarter" idx="12"/>
          </p:nvPr>
        </p:nvSpPr>
        <p:spPr>
          <a:xfrm>
            <a:off x="9316863" y="6321439"/>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A82E10F0-1812-405C-A972-5885A4A8E4B3}" type="slidenum">
              <a:rPr lang="en-US" smtClean="0"/>
              <a:t>‹#›</a:t>
            </a:fld>
            <a:endParaRPr lang="en-US" dirty="0"/>
          </a:p>
        </p:txBody>
      </p:sp>
      <p:sp>
        <p:nvSpPr>
          <p:cNvPr id="9" name="Rectangle 8">
            <a:extLst>
              <a:ext uri="{FF2B5EF4-FFF2-40B4-BE49-F238E27FC236}">
                <a16:creationId xmlns:a16="http://schemas.microsoft.com/office/drawing/2014/main" id="{D9AE268B-5CD9-4E5B-8F20-76D5068FB58A}"/>
              </a:ext>
            </a:extLst>
          </p:cNvPr>
          <p:cNvSpPr/>
          <p:nvPr userDrawn="1"/>
        </p:nvSpPr>
        <p:spPr>
          <a:xfrm>
            <a:off x="7265504" y="4465073"/>
            <a:ext cx="1775791" cy="1854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92959CAC-7C9E-81CC-DD81-CE188D11777E}"/>
              </a:ext>
            </a:extLst>
          </p:cNvPr>
          <p:cNvSpPr txBox="1">
            <a:spLocks/>
          </p:cNvSpPr>
          <p:nvPr userDrawn="1"/>
        </p:nvSpPr>
        <p:spPr>
          <a:xfrm>
            <a:off x="3851673" y="4280696"/>
            <a:ext cx="4036218" cy="569908"/>
          </a:xfrm>
          <a:prstGeom prst="rect">
            <a:avLst/>
          </a:prstGeom>
          <a:ln w="63500">
            <a:solidFill>
              <a:schemeClr val="accent2"/>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3056"/>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3056"/>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3056"/>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3056"/>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3056"/>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13" name="Graphic 12">
            <a:extLst>
              <a:ext uri="{FF2B5EF4-FFF2-40B4-BE49-F238E27FC236}">
                <a16:creationId xmlns:a16="http://schemas.microsoft.com/office/drawing/2014/main" id="{39196A73-549C-C00A-39C9-3F11CF67EE9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1937" y="6286527"/>
            <a:ext cx="1036131" cy="434948"/>
          </a:xfrm>
          <a:prstGeom prst="rect">
            <a:avLst/>
          </a:prstGeom>
        </p:spPr>
      </p:pic>
    </p:spTree>
    <p:extLst>
      <p:ext uri="{BB962C8B-B14F-4D97-AF65-F5344CB8AC3E}">
        <p14:creationId xmlns:p14="http://schemas.microsoft.com/office/powerpoint/2010/main" val="12272921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ECC5BB-B8CE-5F4E-9309-C4609F5C6F1E}"/>
              </a:ext>
            </a:extLst>
          </p:cNvPr>
          <p:cNvSpPr>
            <a:spLocks noGrp="1"/>
          </p:cNvSpPr>
          <p:nvPr>
            <p:ph type="dt" sz="half" idx="10"/>
          </p:nvPr>
        </p:nvSpPr>
        <p:spPr/>
        <p:txBody>
          <a:bodyPr/>
          <a:lstStyle/>
          <a:p>
            <a:fld id="{2884E3BC-2EB9-CD41-A711-A02BAAEBDDB3}" type="datetimeFigureOut">
              <a:rPr lang="en-US" smtClean="0"/>
              <a:t>5/6/24</a:t>
            </a:fld>
            <a:endParaRPr lang="en-US" dirty="0"/>
          </a:p>
        </p:txBody>
      </p:sp>
      <p:sp>
        <p:nvSpPr>
          <p:cNvPr id="3" name="Footer Placeholder 2">
            <a:extLst>
              <a:ext uri="{FF2B5EF4-FFF2-40B4-BE49-F238E27FC236}">
                <a16:creationId xmlns:a16="http://schemas.microsoft.com/office/drawing/2014/main" id="{F1019CA1-D676-594E-A535-EC2D0FFB62A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171452A-4B84-D249-9B5D-98C694BC4840}"/>
              </a:ext>
            </a:extLst>
          </p:cNvPr>
          <p:cNvSpPr>
            <a:spLocks noGrp="1"/>
          </p:cNvSpPr>
          <p:nvPr>
            <p:ph type="sldNum" sz="quarter" idx="12"/>
          </p:nvPr>
        </p:nvSpPr>
        <p:spPr/>
        <p:txBody>
          <a:bodyPr/>
          <a:lstStyle/>
          <a:p>
            <a:fld id="{658EBFEA-655B-4347-89FC-1D35AAE4CA7E}" type="slidenum">
              <a:rPr lang="en-US" smtClean="0"/>
              <a:t>‹#›</a:t>
            </a:fld>
            <a:endParaRPr lang="en-US" dirty="0"/>
          </a:p>
        </p:txBody>
      </p:sp>
    </p:spTree>
    <p:extLst>
      <p:ext uri="{BB962C8B-B14F-4D97-AF65-F5344CB8AC3E}">
        <p14:creationId xmlns:p14="http://schemas.microsoft.com/office/powerpoint/2010/main" val="579994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8E83B-12E1-C949-AFAE-8E3AC0CDA6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9BF476-9E4C-B840-97DA-6E925AF8C2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574DAB-4A16-4244-902D-374F00EE9D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F7872A-DDEB-474A-B83B-28D15B6E9DBC}"/>
              </a:ext>
            </a:extLst>
          </p:cNvPr>
          <p:cNvSpPr>
            <a:spLocks noGrp="1"/>
          </p:cNvSpPr>
          <p:nvPr>
            <p:ph type="dt" sz="half" idx="10"/>
          </p:nvPr>
        </p:nvSpPr>
        <p:spPr/>
        <p:txBody>
          <a:bodyPr/>
          <a:lstStyle/>
          <a:p>
            <a:fld id="{2884E3BC-2EB9-CD41-A711-A02BAAEBDDB3}" type="datetimeFigureOut">
              <a:rPr lang="en-US" smtClean="0"/>
              <a:t>5/6/24</a:t>
            </a:fld>
            <a:endParaRPr lang="en-US" dirty="0"/>
          </a:p>
        </p:txBody>
      </p:sp>
      <p:sp>
        <p:nvSpPr>
          <p:cNvPr id="6" name="Footer Placeholder 5">
            <a:extLst>
              <a:ext uri="{FF2B5EF4-FFF2-40B4-BE49-F238E27FC236}">
                <a16:creationId xmlns:a16="http://schemas.microsoft.com/office/drawing/2014/main" id="{2B4CF42F-643B-1C49-8D80-5601E991E2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49A721-34F0-9A43-84C5-F0D804B32652}"/>
              </a:ext>
            </a:extLst>
          </p:cNvPr>
          <p:cNvSpPr>
            <a:spLocks noGrp="1"/>
          </p:cNvSpPr>
          <p:nvPr>
            <p:ph type="sldNum" sz="quarter" idx="12"/>
          </p:nvPr>
        </p:nvSpPr>
        <p:spPr/>
        <p:txBody>
          <a:bodyPr/>
          <a:lstStyle/>
          <a:p>
            <a:fld id="{658EBFEA-655B-4347-89FC-1D35AAE4CA7E}" type="slidenum">
              <a:rPr lang="en-US" smtClean="0"/>
              <a:t>‹#›</a:t>
            </a:fld>
            <a:endParaRPr lang="en-US" dirty="0"/>
          </a:p>
        </p:txBody>
      </p:sp>
    </p:spTree>
    <p:extLst>
      <p:ext uri="{BB962C8B-B14F-4D97-AF65-F5344CB8AC3E}">
        <p14:creationId xmlns:p14="http://schemas.microsoft.com/office/powerpoint/2010/main" val="2337930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C0AD0-F41A-6D47-826C-41ABD984DF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C7B6C9-BAFB-9241-9B45-E8FABA63E9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8C9F8C0-A0A8-D941-BB24-AB327B0D56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B882C1-D6FD-964D-AB38-4006210AE6FB}"/>
              </a:ext>
            </a:extLst>
          </p:cNvPr>
          <p:cNvSpPr>
            <a:spLocks noGrp="1"/>
          </p:cNvSpPr>
          <p:nvPr>
            <p:ph type="dt" sz="half" idx="10"/>
          </p:nvPr>
        </p:nvSpPr>
        <p:spPr/>
        <p:txBody>
          <a:bodyPr/>
          <a:lstStyle/>
          <a:p>
            <a:fld id="{2884E3BC-2EB9-CD41-A711-A02BAAEBDDB3}" type="datetimeFigureOut">
              <a:rPr lang="en-US" smtClean="0"/>
              <a:t>5/6/24</a:t>
            </a:fld>
            <a:endParaRPr lang="en-US" dirty="0"/>
          </a:p>
        </p:txBody>
      </p:sp>
      <p:sp>
        <p:nvSpPr>
          <p:cNvPr id="6" name="Footer Placeholder 5">
            <a:extLst>
              <a:ext uri="{FF2B5EF4-FFF2-40B4-BE49-F238E27FC236}">
                <a16:creationId xmlns:a16="http://schemas.microsoft.com/office/drawing/2014/main" id="{B65DF0BD-2D85-3C42-AF42-0D54AA580B1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70EA673-86D7-6A4E-8CA1-11FC5CCDC1AE}"/>
              </a:ext>
            </a:extLst>
          </p:cNvPr>
          <p:cNvSpPr>
            <a:spLocks noGrp="1"/>
          </p:cNvSpPr>
          <p:nvPr>
            <p:ph type="sldNum" sz="quarter" idx="12"/>
          </p:nvPr>
        </p:nvSpPr>
        <p:spPr/>
        <p:txBody>
          <a:bodyPr/>
          <a:lstStyle/>
          <a:p>
            <a:fld id="{658EBFEA-655B-4347-89FC-1D35AAE4CA7E}" type="slidenum">
              <a:rPr lang="en-US" smtClean="0"/>
              <a:t>‹#›</a:t>
            </a:fld>
            <a:endParaRPr lang="en-US" dirty="0"/>
          </a:p>
        </p:txBody>
      </p:sp>
    </p:spTree>
    <p:extLst>
      <p:ext uri="{BB962C8B-B14F-4D97-AF65-F5344CB8AC3E}">
        <p14:creationId xmlns:p14="http://schemas.microsoft.com/office/powerpoint/2010/main" val="2766750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1CBA3-567E-AD4B-AF38-BE1EE8F3A5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5C2A5B-7743-E744-9F12-FF10F8CB1E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BCAA90-8B29-F54A-91C9-CFAA471AC39F}"/>
              </a:ext>
            </a:extLst>
          </p:cNvPr>
          <p:cNvSpPr>
            <a:spLocks noGrp="1"/>
          </p:cNvSpPr>
          <p:nvPr>
            <p:ph type="dt" sz="half" idx="10"/>
          </p:nvPr>
        </p:nvSpPr>
        <p:spPr/>
        <p:txBody>
          <a:bodyPr/>
          <a:lstStyle/>
          <a:p>
            <a:fld id="{2884E3BC-2EB9-CD41-A711-A02BAAEBDDB3}" type="datetimeFigureOut">
              <a:rPr lang="en-US" smtClean="0"/>
              <a:t>5/6/24</a:t>
            </a:fld>
            <a:endParaRPr lang="en-US" dirty="0"/>
          </a:p>
        </p:txBody>
      </p:sp>
      <p:sp>
        <p:nvSpPr>
          <p:cNvPr id="5" name="Footer Placeholder 4">
            <a:extLst>
              <a:ext uri="{FF2B5EF4-FFF2-40B4-BE49-F238E27FC236}">
                <a16:creationId xmlns:a16="http://schemas.microsoft.com/office/drawing/2014/main" id="{056B9408-11F3-C946-A91C-512DA254BF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E7C711-59C6-7040-BE20-D0ACB309FD74}"/>
              </a:ext>
            </a:extLst>
          </p:cNvPr>
          <p:cNvSpPr>
            <a:spLocks noGrp="1"/>
          </p:cNvSpPr>
          <p:nvPr>
            <p:ph type="sldNum" sz="quarter" idx="12"/>
          </p:nvPr>
        </p:nvSpPr>
        <p:spPr/>
        <p:txBody>
          <a:bodyPr/>
          <a:lstStyle/>
          <a:p>
            <a:fld id="{658EBFEA-655B-4347-89FC-1D35AAE4CA7E}" type="slidenum">
              <a:rPr lang="en-US" smtClean="0"/>
              <a:t>‹#›</a:t>
            </a:fld>
            <a:endParaRPr lang="en-US" dirty="0"/>
          </a:p>
        </p:txBody>
      </p:sp>
    </p:spTree>
    <p:extLst>
      <p:ext uri="{BB962C8B-B14F-4D97-AF65-F5344CB8AC3E}">
        <p14:creationId xmlns:p14="http://schemas.microsoft.com/office/powerpoint/2010/main" val="21201187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6F2AC2-BF14-F443-AE87-35C2FF2DAB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AAB7F2-EC1D-B143-9815-C6375BBF09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B03ABD-3917-C545-8D4D-FD9F0EC3E409}"/>
              </a:ext>
            </a:extLst>
          </p:cNvPr>
          <p:cNvSpPr>
            <a:spLocks noGrp="1"/>
          </p:cNvSpPr>
          <p:nvPr>
            <p:ph type="dt" sz="half" idx="10"/>
          </p:nvPr>
        </p:nvSpPr>
        <p:spPr/>
        <p:txBody>
          <a:bodyPr/>
          <a:lstStyle/>
          <a:p>
            <a:fld id="{2884E3BC-2EB9-CD41-A711-A02BAAEBDDB3}" type="datetimeFigureOut">
              <a:rPr lang="en-US" smtClean="0"/>
              <a:t>5/6/24</a:t>
            </a:fld>
            <a:endParaRPr lang="en-US" dirty="0"/>
          </a:p>
        </p:txBody>
      </p:sp>
      <p:sp>
        <p:nvSpPr>
          <p:cNvPr id="5" name="Footer Placeholder 4">
            <a:extLst>
              <a:ext uri="{FF2B5EF4-FFF2-40B4-BE49-F238E27FC236}">
                <a16:creationId xmlns:a16="http://schemas.microsoft.com/office/drawing/2014/main" id="{D6DE95E4-5BF2-D544-A1B6-1BF7807DD6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514BED-AD94-5A4A-9918-44E4473B8E3B}"/>
              </a:ext>
            </a:extLst>
          </p:cNvPr>
          <p:cNvSpPr>
            <a:spLocks noGrp="1"/>
          </p:cNvSpPr>
          <p:nvPr>
            <p:ph type="sldNum" sz="quarter" idx="12"/>
          </p:nvPr>
        </p:nvSpPr>
        <p:spPr/>
        <p:txBody>
          <a:bodyPr/>
          <a:lstStyle/>
          <a:p>
            <a:fld id="{658EBFEA-655B-4347-89FC-1D35AAE4CA7E}" type="slidenum">
              <a:rPr lang="en-US" smtClean="0"/>
              <a:t>‹#›</a:t>
            </a:fld>
            <a:endParaRPr lang="en-US" dirty="0"/>
          </a:p>
        </p:txBody>
      </p:sp>
    </p:spTree>
    <p:extLst>
      <p:ext uri="{BB962C8B-B14F-4D97-AF65-F5344CB8AC3E}">
        <p14:creationId xmlns:p14="http://schemas.microsoft.com/office/powerpoint/2010/main" val="36852458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CCD9A-81F0-4D98-AAF7-291091F55CB0}"/>
              </a:ext>
            </a:extLst>
          </p:cNvPr>
          <p:cNvSpPr>
            <a:spLocks noGrp="1"/>
          </p:cNvSpPr>
          <p:nvPr>
            <p:ph type="ctrTitle"/>
          </p:nvPr>
        </p:nvSpPr>
        <p:spPr>
          <a:xfrm>
            <a:off x="4479586" y="1417330"/>
            <a:ext cx="6188413" cy="2387600"/>
          </a:xfrm>
          <a:prstGeom prst="rect">
            <a:avLst/>
          </a:prstGeom>
        </p:spPr>
        <p:txBody>
          <a:bodyPr anchor="b">
            <a:normAutofit/>
          </a:bodyPr>
          <a:lstStyle>
            <a:lvl1pPr algn="l">
              <a:defRPr sz="5400" b="1">
                <a:solidFill>
                  <a:srgbClr val="153056"/>
                </a:solidFill>
                <a:latin typeface="+mn-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22007A6-D118-41C5-92C1-A8CC6C2C746C}"/>
              </a:ext>
            </a:extLst>
          </p:cNvPr>
          <p:cNvSpPr>
            <a:spLocks noGrp="1"/>
          </p:cNvSpPr>
          <p:nvPr>
            <p:ph type="subTitle" idx="1"/>
          </p:nvPr>
        </p:nvSpPr>
        <p:spPr>
          <a:xfrm>
            <a:off x="4479586" y="3897005"/>
            <a:ext cx="6188413" cy="1655762"/>
          </a:xfrm>
          <a:prstGeom prst="rect">
            <a:avLst/>
          </a:prstGeom>
        </p:spPr>
        <p:txBody>
          <a:bodyPr/>
          <a:lstStyle>
            <a:lvl1pPr marL="0" indent="0" algn="l">
              <a:buNone/>
              <a:defRPr sz="2400">
                <a:solidFill>
                  <a:srgbClr val="153056"/>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4A8B335A-DB48-424D-BC57-FF0B27448333}"/>
              </a:ext>
            </a:extLst>
          </p:cNvPr>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118D24EE-3C0E-4248-9F94-0AD81B617C9D}" type="datetimeFigureOut">
              <a:rPr lang="en-US" smtClean="0"/>
              <a:t>5/6/24</a:t>
            </a:fld>
            <a:endParaRPr lang="en-US" dirty="0"/>
          </a:p>
        </p:txBody>
      </p:sp>
      <p:sp>
        <p:nvSpPr>
          <p:cNvPr id="5" name="Footer Placeholder 4">
            <a:extLst>
              <a:ext uri="{FF2B5EF4-FFF2-40B4-BE49-F238E27FC236}">
                <a16:creationId xmlns:a16="http://schemas.microsoft.com/office/drawing/2014/main" id="{C761A2AA-8BFA-45CC-AC2D-AFF5EB74DC4F}"/>
              </a:ext>
            </a:extLst>
          </p:cNvPr>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cxnSp>
        <p:nvCxnSpPr>
          <p:cNvPr id="12" name="Straight Connector 11">
            <a:extLst>
              <a:ext uri="{FF2B5EF4-FFF2-40B4-BE49-F238E27FC236}">
                <a16:creationId xmlns:a16="http://schemas.microsoft.com/office/drawing/2014/main" id="{FC5DED51-547A-40BE-8609-226AC2A19D55}"/>
              </a:ext>
            </a:extLst>
          </p:cNvPr>
          <p:cNvCxnSpPr/>
          <p:nvPr/>
        </p:nvCxnSpPr>
        <p:spPr>
          <a:xfrm>
            <a:off x="4038600" y="1405377"/>
            <a:ext cx="0" cy="4135438"/>
          </a:xfrm>
          <a:prstGeom prst="line">
            <a:avLst/>
          </a:prstGeom>
          <a:ln w="101600">
            <a:solidFill>
              <a:srgbClr val="B5D77C"/>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B60E04BC-CDFE-4516-87A9-680BBF1F6C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7706" y="2789087"/>
            <a:ext cx="3048800" cy="1279826"/>
          </a:xfrm>
          <a:prstGeom prst="rect">
            <a:avLst/>
          </a:prstGeom>
        </p:spPr>
      </p:pic>
      <p:sp>
        <p:nvSpPr>
          <p:cNvPr id="15" name="Slide Number Placeholder 5">
            <a:extLst>
              <a:ext uri="{FF2B5EF4-FFF2-40B4-BE49-F238E27FC236}">
                <a16:creationId xmlns:a16="http://schemas.microsoft.com/office/drawing/2014/main" id="{60B269EB-2AD7-4EF5-8781-7D30F11CB8D5}"/>
              </a:ext>
            </a:extLst>
          </p:cNvPr>
          <p:cNvSpPr>
            <a:spLocks noGrp="1"/>
          </p:cNvSpPr>
          <p:nvPr>
            <p:ph type="sldNum" sz="quarter" idx="12"/>
          </p:nvPr>
        </p:nvSpPr>
        <p:spPr>
          <a:xfrm>
            <a:off x="9316863" y="6321439"/>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59475424-3889-4F07-AC62-9CCF42F6EED6}" type="slidenum">
              <a:rPr lang="en-US" smtClean="0"/>
              <a:t>‹#›</a:t>
            </a:fld>
            <a:endParaRPr lang="en-US" dirty="0"/>
          </a:p>
        </p:txBody>
      </p:sp>
    </p:spTree>
    <p:extLst>
      <p:ext uri="{BB962C8B-B14F-4D97-AF65-F5344CB8AC3E}">
        <p14:creationId xmlns:p14="http://schemas.microsoft.com/office/powerpoint/2010/main" val="25516109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CCD9A-81F0-4D98-AAF7-291091F55CB0}"/>
              </a:ext>
            </a:extLst>
          </p:cNvPr>
          <p:cNvSpPr>
            <a:spLocks noGrp="1"/>
          </p:cNvSpPr>
          <p:nvPr>
            <p:ph type="ctrTitle"/>
          </p:nvPr>
        </p:nvSpPr>
        <p:spPr>
          <a:xfrm>
            <a:off x="1071564" y="1417330"/>
            <a:ext cx="9596436" cy="2387600"/>
          </a:xfrm>
          <a:prstGeom prst="rect">
            <a:avLst/>
          </a:prstGeom>
          <a:solidFill>
            <a:schemeClr val="tx1"/>
          </a:solidFill>
        </p:spPr>
        <p:txBody>
          <a:bodyPr anchor="ctr">
            <a:normAutofit/>
          </a:bodyPr>
          <a:lstStyle>
            <a:lvl1pPr algn="ctr">
              <a:defRPr sz="5400" b="1">
                <a:solidFill>
                  <a:schemeClr val="bg1"/>
                </a:solidFill>
                <a:latin typeface="+mn-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22007A6-D118-41C5-92C1-A8CC6C2C746C}"/>
              </a:ext>
            </a:extLst>
          </p:cNvPr>
          <p:cNvSpPr>
            <a:spLocks noGrp="1"/>
          </p:cNvSpPr>
          <p:nvPr>
            <p:ph type="subTitle" idx="1" hasCustomPrompt="1"/>
          </p:nvPr>
        </p:nvSpPr>
        <p:spPr>
          <a:xfrm>
            <a:off x="4564857" y="4353873"/>
            <a:ext cx="2609849" cy="423554"/>
          </a:xfrm>
          <a:prstGeom prst="rect">
            <a:avLst/>
          </a:prstGeom>
        </p:spPr>
        <p:txBody>
          <a:bodyPr/>
          <a:lstStyle>
            <a:lvl1pPr marL="0" indent="0" algn="ctr">
              <a:buNone/>
              <a:defRPr sz="2400">
                <a:solidFill>
                  <a:srgbClr val="153056"/>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sp>
        <p:nvSpPr>
          <p:cNvPr id="4" name="Date Placeholder 3">
            <a:extLst>
              <a:ext uri="{FF2B5EF4-FFF2-40B4-BE49-F238E27FC236}">
                <a16:creationId xmlns:a16="http://schemas.microsoft.com/office/drawing/2014/main" id="{4A8B335A-DB48-424D-BC57-FF0B27448333}"/>
              </a:ext>
            </a:extLst>
          </p:cNvPr>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118D24EE-3C0E-4248-9F94-0AD81B617C9D}" type="datetimeFigureOut">
              <a:rPr lang="en-US" smtClean="0"/>
              <a:t>5/6/24</a:t>
            </a:fld>
            <a:endParaRPr lang="en-US" dirty="0"/>
          </a:p>
        </p:txBody>
      </p:sp>
      <p:sp>
        <p:nvSpPr>
          <p:cNvPr id="5" name="Footer Placeholder 4">
            <a:extLst>
              <a:ext uri="{FF2B5EF4-FFF2-40B4-BE49-F238E27FC236}">
                <a16:creationId xmlns:a16="http://schemas.microsoft.com/office/drawing/2014/main" id="{C761A2AA-8BFA-45CC-AC2D-AFF5EB74DC4F}"/>
              </a:ext>
            </a:extLst>
          </p:cNvPr>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5" name="Slide Number Placeholder 5">
            <a:extLst>
              <a:ext uri="{FF2B5EF4-FFF2-40B4-BE49-F238E27FC236}">
                <a16:creationId xmlns:a16="http://schemas.microsoft.com/office/drawing/2014/main" id="{60B269EB-2AD7-4EF5-8781-7D30F11CB8D5}"/>
              </a:ext>
            </a:extLst>
          </p:cNvPr>
          <p:cNvSpPr>
            <a:spLocks noGrp="1"/>
          </p:cNvSpPr>
          <p:nvPr>
            <p:ph type="sldNum" sz="quarter" idx="12"/>
          </p:nvPr>
        </p:nvSpPr>
        <p:spPr>
          <a:xfrm>
            <a:off x="9316863" y="6321439"/>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59475424-3889-4F07-AC62-9CCF42F6EED6}" type="slidenum">
              <a:rPr lang="en-US" smtClean="0"/>
              <a:t>‹#›</a:t>
            </a:fld>
            <a:endParaRPr lang="en-US" dirty="0"/>
          </a:p>
        </p:txBody>
      </p:sp>
      <p:sp>
        <p:nvSpPr>
          <p:cNvPr id="9" name="Rectangle 8">
            <a:extLst>
              <a:ext uri="{FF2B5EF4-FFF2-40B4-BE49-F238E27FC236}">
                <a16:creationId xmlns:a16="http://schemas.microsoft.com/office/drawing/2014/main" id="{D9AE268B-5CD9-4E5B-8F20-76D5068FB58A}"/>
              </a:ext>
            </a:extLst>
          </p:cNvPr>
          <p:cNvSpPr/>
          <p:nvPr/>
        </p:nvSpPr>
        <p:spPr>
          <a:xfrm>
            <a:off x="7265504" y="4465073"/>
            <a:ext cx="1775791" cy="1854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92959CAC-7C9E-81CC-DD81-CE188D11777E}"/>
              </a:ext>
            </a:extLst>
          </p:cNvPr>
          <p:cNvSpPr txBox="1">
            <a:spLocks/>
          </p:cNvSpPr>
          <p:nvPr/>
        </p:nvSpPr>
        <p:spPr>
          <a:xfrm>
            <a:off x="3851673" y="4280696"/>
            <a:ext cx="4036218" cy="569908"/>
          </a:xfrm>
          <a:prstGeom prst="rect">
            <a:avLst/>
          </a:prstGeom>
          <a:ln w="63500">
            <a:solidFill>
              <a:schemeClr val="accent2"/>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3056"/>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3056"/>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3056"/>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3056"/>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3056"/>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13" name="Graphic 12">
            <a:extLst>
              <a:ext uri="{FF2B5EF4-FFF2-40B4-BE49-F238E27FC236}">
                <a16:creationId xmlns:a16="http://schemas.microsoft.com/office/drawing/2014/main" id="{39196A73-549C-C00A-39C9-3F11CF67EE9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1937" y="6286527"/>
            <a:ext cx="1036131" cy="434948"/>
          </a:xfrm>
          <a:prstGeom prst="rect">
            <a:avLst/>
          </a:prstGeom>
        </p:spPr>
      </p:pic>
    </p:spTree>
    <p:extLst>
      <p:ext uri="{BB962C8B-B14F-4D97-AF65-F5344CB8AC3E}">
        <p14:creationId xmlns:p14="http://schemas.microsoft.com/office/powerpoint/2010/main" val="27054311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E8189-527C-4280-8917-CD1E13895623}"/>
              </a:ext>
            </a:extLst>
          </p:cNvPr>
          <p:cNvSpPr>
            <a:spLocks noGrp="1"/>
          </p:cNvSpPr>
          <p:nvPr>
            <p:ph type="title"/>
          </p:nvPr>
        </p:nvSpPr>
        <p:spPr>
          <a:xfrm>
            <a:off x="838200" y="365125"/>
            <a:ext cx="10515600" cy="1325563"/>
          </a:xfrm>
          <a:prstGeom prst="rect">
            <a:avLst/>
          </a:prstGeom>
        </p:spPr>
        <p:txBody>
          <a:bodyPr>
            <a:normAutofit/>
          </a:bodyPr>
          <a:lstStyle>
            <a:lvl1pPr>
              <a:defRPr sz="3600" b="1">
                <a:solidFill>
                  <a:srgbClr val="153056"/>
                </a:solidFill>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879947-0C8D-498F-8F49-CC99E329144A}"/>
              </a:ext>
            </a:extLst>
          </p:cNvPr>
          <p:cNvSpPr>
            <a:spLocks noGrp="1"/>
          </p:cNvSpPr>
          <p:nvPr>
            <p:ph idx="1"/>
          </p:nvPr>
        </p:nvSpPr>
        <p:spPr>
          <a:xfrm>
            <a:off x="838200" y="1825625"/>
            <a:ext cx="10515600" cy="4351338"/>
          </a:xfrm>
          <a:prstGeom prst="rect">
            <a:avLst/>
          </a:prstGeom>
        </p:spPr>
        <p:txBody>
          <a:bodyPr/>
          <a:lstStyle>
            <a:lvl1pPr>
              <a:defRPr>
                <a:solidFill>
                  <a:srgbClr val="153056"/>
                </a:solidFill>
                <a:latin typeface="Open Sans" panose="020B0606030504020204" pitchFamily="34" charset="0"/>
                <a:ea typeface="Open Sans" panose="020B0606030504020204" pitchFamily="34" charset="0"/>
                <a:cs typeface="Open Sans" panose="020B0606030504020204" pitchFamily="34" charset="0"/>
              </a:defRPr>
            </a:lvl1pPr>
            <a:lvl2pPr>
              <a:defRPr>
                <a:solidFill>
                  <a:srgbClr val="153056"/>
                </a:solidFill>
                <a:latin typeface="Open Sans" panose="020B0606030504020204" pitchFamily="34" charset="0"/>
                <a:ea typeface="Open Sans" panose="020B0606030504020204" pitchFamily="34" charset="0"/>
                <a:cs typeface="Open Sans" panose="020B0606030504020204" pitchFamily="34" charset="0"/>
              </a:defRPr>
            </a:lvl2pPr>
            <a:lvl3pPr>
              <a:defRPr>
                <a:solidFill>
                  <a:srgbClr val="153056"/>
                </a:solidFill>
                <a:latin typeface="Open Sans" panose="020B0606030504020204" pitchFamily="34" charset="0"/>
                <a:ea typeface="Open Sans" panose="020B0606030504020204" pitchFamily="34" charset="0"/>
                <a:cs typeface="Open Sans" panose="020B0606030504020204" pitchFamily="34" charset="0"/>
              </a:defRPr>
            </a:lvl3pPr>
            <a:lvl4pPr>
              <a:defRPr>
                <a:solidFill>
                  <a:srgbClr val="153056"/>
                </a:solidFill>
                <a:latin typeface="Open Sans" panose="020B0606030504020204" pitchFamily="34" charset="0"/>
                <a:ea typeface="Open Sans" panose="020B0606030504020204" pitchFamily="34" charset="0"/>
                <a:cs typeface="Open Sans" panose="020B0606030504020204" pitchFamily="34" charset="0"/>
              </a:defRPr>
            </a:lvl4pPr>
            <a:lvl5pPr>
              <a:defRPr>
                <a:solidFill>
                  <a:srgbClr val="15305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541670-A830-4552-9440-7341687AAE2A}"/>
              </a:ext>
            </a:extLst>
          </p:cNvPr>
          <p:cNvSpPr>
            <a:spLocks noGrp="1"/>
          </p:cNvSpPr>
          <p:nvPr>
            <p:ph type="dt" sz="half" idx="10"/>
          </p:nvPr>
        </p:nvSpPr>
        <p:spPr>
          <a:xfrm>
            <a:off x="1309657" y="6356350"/>
            <a:ext cx="2271743"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118D24EE-3C0E-4248-9F94-0AD81B617C9D}" type="datetimeFigureOut">
              <a:rPr lang="en-US" smtClean="0"/>
              <a:t>5/6/24</a:t>
            </a:fld>
            <a:endParaRPr lang="en-US" dirty="0"/>
          </a:p>
        </p:txBody>
      </p:sp>
      <p:sp>
        <p:nvSpPr>
          <p:cNvPr id="5" name="Footer Placeholder 4">
            <a:extLst>
              <a:ext uri="{FF2B5EF4-FFF2-40B4-BE49-F238E27FC236}">
                <a16:creationId xmlns:a16="http://schemas.microsoft.com/office/drawing/2014/main" id="{FC185C0A-1601-473F-A1C5-F56D4A5B4836}"/>
              </a:ext>
            </a:extLst>
          </p:cNvPr>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6" name="Slide Number Placeholder 5">
            <a:extLst>
              <a:ext uri="{FF2B5EF4-FFF2-40B4-BE49-F238E27FC236}">
                <a16:creationId xmlns:a16="http://schemas.microsoft.com/office/drawing/2014/main" id="{4572CACD-0FE3-4D04-87DE-1D55E36BBC85}"/>
              </a:ext>
            </a:extLst>
          </p:cNvPr>
          <p:cNvSpPr>
            <a:spLocks noGrp="1"/>
          </p:cNvSpPr>
          <p:nvPr>
            <p:ph type="sldNum" sz="quarter" idx="12"/>
          </p:nvPr>
        </p:nvSpPr>
        <p:spPr>
          <a:xfrm>
            <a:off x="9316863" y="6321439"/>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59475424-3889-4F07-AC62-9CCF42F6EED6}" type="slidenum">
              <a:rPr lang="en-US" smtClean="0"/>
              <a:t>‹#›</a:t>
            </a:fld>
            <a:endParaRPr lang="en-US" dirty="0"/>
          </a:p>
        </p:txBody>
      </p:sp>
      <p:cxnSp>
        <p:nvCxnSpPr>
          <p:cNvPr id="7" name="Straight Connector 6">
            <a:extLst>
              <a:ext uri="{FF2B5EF4-FFF2-40B4-BE49-F238E27FC236}">
                <a16:creationId xmlns:a16="http://schemas.microsoft.com/office/drawing/2014/main" id="{1ED7CAFF-FD67-4DCF-B66A-773ADB5C05F8}"/>
              </a:ext>
            </a:extLst>
          </p:cNvPr>
          <p:cNvCxnSpPr>
            <a:cxnSpLocks/>
          </p:cNvCxnSpPr>
          <p:nvPr/>
        </p:nvCxnSpPr>
        <p:spPr>
          <a:xfrm>
            <a:off x="701458" y="565703"/>
            <a:ext cx="0" cy="861941"/>
          </a:xfrm>
          <a:prstGeom prst="line">
            <a:avLst/>
          </a:prstGeom>
          <a:ln w="101600">
            <a:solidFill>
              <a:srgbClr val="B5D77C"/>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3DCB412A-3E03-4092-BB73-11565C46766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1937" y="6286528"/>
            <a:ext cx="1036131" cy="434948"/>
          </a:xfrm>
          <a:prstGeom prst="rect">
            <a:avLst/>
          </a:prstGeom>
        </p:spPr>
      </p:pic>
    </p:spTree>
    <p:extLst>
      <p:ext uri="{BB962C8B-B14F-4D97-AF65-F5344CB8AC3E}">
        <p14:creationId xmlns:p14="http://schemas.microsoft.com/office/powerpoint/2010/main" val="1795834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D05529-FC77-41C2-AC62-5789E925CDF0}"/>
              </a:ext>
            </a:extLst>
          </p:cNvPr>
          <p:cNvSpPr/>
          <p:nvPr/>
        </p:nvSpPr>
        <p:spPr>
          <a:xfrm>
            <a:off x="0" y="0"/>
            <a:ext cx="12192000" cy="6858000"/>
          </a:xfrm>
          <a:prstGeom prst="rect">
            <a:avLst/>
          </a:prstGeom>
          <a:solidFill>
            <a:srgbClr val="B5D7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2828D09-F34D-4DC8-96E0-1225E99F28E7}"/>
              </a:ext>
            </a:extLst>
          </p:cNvPr>
          <p:cNvSpPr>
            <a:spLocks noGrp="1"/>
          </p:cNvSpPr>
          <p:nvPr>
            <p:ph type="title"/>
          </p:nvPr>
        </p:nvSpPr>
        <p:spPr>
          <a:xfrm>
            <a:off x="831850" y="1709738"/>
            <a:ext cx="10515600" cy="2852737"/>
          </a:xfrm>
          <a:prstGeom prst="rect">
            <a:avLst/>
          </a:prstGeom>
        </p:spPr>
        <p:txBody>
          <a:bodyPr anchor="b">
            <a:normAutofit/>
          </a:bodyPr>
          <a:lstStyle>
            <a:lvl1pPr>
              <a:defRPr sz="4800" b="1">
                <a:solidFill>
                  <a:srgbClr val="153056"/>
                </a:solidFill>
                <a:latin typeface="+mn-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467E282-8248-4653-B369-EB3A949EAD7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49582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D05529-FC77-41C2-AC62-5789E925CDF0}"/>
              </a:ext>
            </a:extLst>
          </p:cNvPr>
          <p:cNvSpPr/>
          <p:nvPr/>
        </p:nvSpPr>
        <p:spPr>
          <a:xfrm>
            <a:off x="0" y="0"/>
            <a:ext cx="12192000" cy="6858000"/>
          </a:xfrm>
          <a:prstGeom prst="rect">
            <a:avLst/>
          </a:prstGeom>
          <a:solidFill>
            <a:srgbClr val="A45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45F96"/>
              </a:solidFill>
            </a:endParaRPr>
          </a:p>
        </p:txBody>
      </p:sp>
      <p:sp>
        <p:nvSpPr>
          <p:cNvPr id="2" name="Title 1">
            <a:extLst>
              <a:ext uri="{FF2B5EF4-FFF2-40B4-BE49-F238E27FC236}">
                <a16:creationId xmlns:a16="http://schemas.microsoft.com/office/drawing/2014/main" id="{42828D09-F34D-4DC8-96E0-1225E99F28E7}"/>
              </a:ext>
            </a:extLst>
          </p:cNvPr>
          <p:cNvSpPr>
            <a:spLocks noGrp="1"/>
          </p:cNvSpPr>
          <p:nvPr>
            <p:ph type="title"/>
          </p:nvPr>
        </p:nvSpPr>
        <p:spPr>
          <a:xfrm>
            <a:off x="831850" y="1709738"/>
            <a:ext cx="10515600" cy="2852737"/>
          </a:xfrm>
          <a:prstGeom prst="rect">
            <a:avLst/>
          </a:prstGeom>
        </p:spPr>
        <p:txBody>
          <a:bodyPr anchor="b">
            <a:normAutofit/>
          </a:bodyPr>
          <a:lstStyle>
            <a:lvl1pPr>
              <a:defRPr sz="4800" b="1">
                <a:solidFill>
                  <a:schemeClr val="bg1"/>
                </a:solidFill>
                <a:latin typeface="+mn-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467E282-8248-4653-B369-EB3A949EAD7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rgbClr val="153056"/>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98360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E8189-527C-4280-8917-CD1E13895623}"/>
              </a:ext>
            </a:extLst>
          </p:cNvPr>
          <p:cNvSpPr>
            <a:spLocks noGrp="1"/>
          </p:cNvSpPr>
          <p:nvPr>
            <p:ph type="title"/>
          </p:nvPr>
        </p:nvSpPr>
        <p:spPr>
          <a:xfrm>
            <a:off x="838200" y="365125"/>
            <a:ext cx="10515600" cy="1325563"/>
          </a:xfrm>
          <a:prstGeom prst="rect">
            <a:avLst/>
          </a:prstGeom>
        </p:spPr>
        <p:txBody>
          <a:bodyPr>
            <a:normAutofit/>
          </a:bodyPr>
          <a:lstStyle>
            <a:lvl1pPr>
              <a:defRPr sz="3600" b="1">
                <a:solidFill>
                  <a:srgbClr val="153056"/>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E9879947-0C8D-498F-8F49-CC99E329144A}"/>
              </a:ext>
            </a:extLst>
          </p:cNvPr>
          <p:cNvSpPr>
            <a:spLocks noGrp="1"/>
          </p:cNvSpPr>
          <p:nvPr>
            <p:ph idx="1"/>
          </p:nvPr>
        </p:nvSpPr>
        <p:spPr>
          <a:xfrm>
            <a:off x="838200" y="1825625"/>
            <a:ext cx="10515600" cy="4351338"/>
          </a:xfrm>
          <a:prstGeom prst="rect">
            <a:avLst/>
          </a:prstGeom>
        </p:spPr>
        <p:txBody>
          <a:bodyPr/>
          <a:lstStyle>
            <a:lvl1pPr>
              <a:defRPr>
                <a:solidFill>
                  <a:srgbClr val="153056"/>
                </a:solidFill>
                <a:latin typeface="Open Sans" panose="020B0606030504020204" pitchFamily="34" charset="0"/>
                <a:ea typeface="Open Sans" panose="020B0606030504020204" pitchFamily="34" charset="0"/>
                <a:cs typeface="Open Sans" panose="020B0606030504020204" pitchFamily="34" charset="0"/>
              </a:defRPr>
            </a:lvl1pPr>
            <a:lvl2pPr>
              <a:defRPr>
                <a:solidFill>
                  <a:srgbClr val="153056"/>
                </a:solidFill>
                <a:latin typeface="Open Sans" panose="020B0606030504020204" pitchFamily="34" charset="0"/>
                <a:ea typeface="Open Sans" panose="020B0606030504020204" pitchFamily="34" charset="0"/>
                <a:cs typeface="Open Sans" panose="020B0606030504020204" pitchFamily="34" charset="0"/>
              </a:defRPr>
            </a:lvl2pPr>
            <a:lvl3pPr>
              <a:defRPr>
                <a:solidFill>
                  <a:srgbClr val="153056"/>
                </a:solidFill>
                <a:latin typeface="Open Sans" panose="020B0606030504020204" pitchFamily="34" charset="0"/>
                <a:ea typeface="Open Sans" panose="020B0606030504020204" pitchFamily="34" charset="0"/>
                <a:cs typeface="Open Sans" panose="020B0606030504020204" pitchFamily="34" charset="0"/>
              </a:defRPr>
            </a:lvl3pPr>
            <a:lvl4pPr>
              <a:defRPr>
                <a:solidFill>
                  <a:srgbClr val="153056"/>
                </a:solidFill>
                <a:latin typeface="Open Sans" panose="020B0606030504020204" pitchFamily="34" charset="0"/>
                <a:ea typeface="Open Sans" panose="020B0606030504020204" pitchFamily="34" charset="0"/>
                <a:cs typeface="Open Sans" panose="020B0606030504020204" pitchFamily="34" charset="0"/>
              </a:defRPr>
            </a:lvl4pPr>
            <a:lvl5pPr>
              <a:defRPr>
                <a:solidFill>
                  <a:srgbClr val="15305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1541670-A830-4552-9440-7341687AAE2A}"/>
              </a:ext>
            </a:extLst>
          </p:cNvPr>
          <p:cNvSpPr>
            <a:spLocks noGrp="1"/>
          </p:cNvSpPr>
          <p:nvPr>
            <p:ph type="dt" sz="half" idx="10"/>
          </p:nvPr>
        </p:nvSpPr>
        <p:spPr>
          <a:xfrm>
            <a:off x="1309657" y="6356350"/>
            <a:ext cx="2271743"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1C809B4B-5CAB-4485-BAE2-BBA619E78EFD}" type="datetimeFigureOut">
              <a:rPr lang="en-US" smtClean="0"/>
              <a:t>5/6/24</a:t>
            </a:fld>
            <a:endParaRPr lang="en-US" dirty="0"/>
          </a:p>
        </p:txBody>
      </p:sp>
      <p:sp>
        <p:nvSpPr>
          <p:cNvPr id="5" name="Footer Placeholder 4">
            <a:extLst>
              <a:ext uri="{FF2B5EF4-FFF2-40B4-BE49-F238E27FC236}">
                <a16:creationId xmlns:a16="http://schemas.microsoft.com/office/drawing/2014/main" id="{FC185C0A-1601-473F-A1C5-F56D4A5B4836}"/>
              </a:ext>
            </a:extLst>
          </p:cNvPr>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6" name="Slide Number Placeholder 5">
            <a:extLst>
              <a:ext uri="{FF2B5EF4-FFF2-40B4-BE49-F238E27FC236}">
                <a16:creationId xmlns:a16="http://schemas.microsoft.com/office/drawing/2014/main" id="{4572CACD-0FE3-4D04-87DE-1D55E36BBC85}"/>
              </a:ext>
            </a:extLst>
          </p:cNvPr>
          <p:cNvSpPr>
            <a:spLocks noGrp="1"/>
          </p:cNvSpPr>
          <p:nvPr>
            <p:ph type="sldNum" sz="quarter" idx="12"/>
          </p:nvPr>
        </p:nvSpPr>
        <p:spPr>
          <a:xfrm>
            <a:off x="9316863" y="6321439"/>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A82E10F0-1812-405C-A972-5885A4A8E4B3}" type="slidenum">
              <a:rPr lang="en-US" smtClean="0"/>
              <a:t>‹#›</a:t>
            </a:fld>
            <a:endParaRPr lang="en-US" dirty="0"/>
          </a:p>
        </p:txBody>
      </p:sp>
      <p:cxnSp>
        <p:nvCxnSpPr>
          <p:cNvPr id="7" name="Straight Connector 6">
            <a:extLst>
              <a:ext uri="{FF2B5EF4-FFF2-40B4-BE49-F238E27FC236}">
                <a16:creationId xmlns:a16="http://schemas.microsoft.com/office/drawing/2014/main" id="{1ED7CAFF-FD67-4DCF-B66A-773ADB5C05F8}"/>
              </a:ext>
            </a:extLst>
          </p:cNvPr>
          <p:cNvCxnSpPr>
            <a:cxnSpLocks/>
          </p:cNvCxnSpPr>
          <p:nvPr/>
        </p:nvCxnSpPr>
        <p:spPr>
          <a:xfrm>
            <a:off x="701458" y="565703"/>
            <a:ext cx="0" cy="861941"/>
          </a:xfrm>
          <a:prstGeom prst="line">
            <a:avLst/>
          </a:prstGeom>
          <a:ln w="101600">
            <a:solidFill>
              <a:srgbClr val="B5D77C"/>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3DCB412A-3E03-4092-BB73-11565C46766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1937" y="6286528"/>
            <a:ext cx="1036131" cy="434948"/>
          </a:xfrm>
          <a:prstGeom prst="rect">
            <a:avLst/>
          </a:prstGeom>
        </p:spPr>
      </p:pic>
    </p:spTree>
    <p:extLst>
      <p:ext uri="{BB962C8B-B14F-4D97-AF65-F5344CB8AC3E}">
        <p14:creationId xmlns:p14="http://schemas.microsoft.com/office/powerpoint/2010/main" val="24603091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Nav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D05529-FC77-41C2-AC62-5789E925CDF0}"/>
              </a:ext>
            </a:extLst>
          </p:cNvPr>
          <p:cNvSpPr/>
          <p:nvPr/>
        </p:nvSpPr>
        <p:spPr>
          <a:xfrm>
            <a:off x="0" y="0"/>
            <a:ext cx="12192000" cy="6858000"/>
          </a:xfrm>
          <a:prstGeom prst="rect">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45F96"/>
              </a:solidFill>
            </a:endParaRPr>
          </a:p>
        </p:txBody>
      </p:sp>
      <p:sp>
        <p:nvSpPr>
          <p:cNvPr id="2" name="Title 1">
            <a:extLst>
              <a:ext uri="{FF2B5EF4-FFF2-40B4-BE49-F238E27FC236}">
                <a16:creationId xmlns:a16="http://schemas.microsoft.com/office/drawing/2014/main" id="{42828D09-F34D-4DC8-96E0-1225E99F28E7}"/>
              </a:ext>
            </a:extLst>
          </p:cNvPr>
          <p:cNvSpPr>
            <a:spLocks noGrp="1"/>
          </p:cNvSpPr>
          <p:nvPr>
            <p:ph type="title"/>
          </p:nvPr>
        </p:nvSpPr>
        <p:spPr>
          <a:xfrm>
            <a:off x="831850" y="1709738"/>
            <a:ext cx="10515600" cy="2852737"/>
          </a:xfrm>
          <a:prstGeom prst="rect">
            <a:avLst/>
          </a:prstGeom>
        </p:spPr>
        <p:txBody>
          <a:bodyPr anchor="b">
            <a:normAutofit/>
          </a:bodyPr>
          <a:lstStyle>
            <a:lvl1pPr>
              <a:defRPr sz="4800" b="1">
                <a:solidFill>
                  <a:srgbClr val="B5D77C"/>
                </a:solidFill>
                <a:latin typeface="+mn-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467E282-8248-4653-B369-EB3A949EAD7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585314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4C92-8559-48CC-9BC0-C21ED2C9038C}"/>
              </a:ext>
            </a:extLst>
          </p:cNvPr>
          <p:cNvSpPr>
            <a:spLocks noGrp="1"/>
          </p:cNvSpPr>
          <p:nvPr>
            <p:ph type="title"/>
          </p:nvPr>
        </p:nvSpPr>
        <p:spPr>
          <a:xfrm>
            <a:off x="838200" y="365125"/>
            <a:ext cx="10515600" cy="1325563"/>
          </a:xfrm>
          <a:prstGeom prst="rect">
            <a:avLst/>
          </a:prstGeom>
        </p:spPr>
        <p:txBody>
          <a:bodyPr>
            <a:normAutofit/>
          </a:bodyPr>
          <a:lstStyle>
            <a:lvl1pPr>
              <a:defRPr sz="3600" b="1">
                <a:solidFill>
                  <a:srgbClr val="153056"/>
                </a:solidFill>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E57C217-2EA3-455B-85D5-16729947466E}"/>
              </a:ext>
            </a:extLst>
          </p:cNvPr>
          <p:cNvSpPr>
            <a:spLocks noGrp="1"/>
          </p:cNvSpPr>
          <p:nvPr>
            <p:ph sz="half" idx="1"/>
          </p:nvPr>
        </p:nvSpPr>
        <p:spPr>
          <a:xfrm>
            <a:off x="838200" y="1825625"/>
            <a:ext cx="5181600" cy="4351338"/>
          </a:xfrm>
          <a:prstGeom prst="rect">
            <a:avLst/>
          </a:prstGeom>
        </p:spPr>
        <p:txBody>
          <a:bodyPr/>
          <a:lstStyle>
            <a:lvl1pPr>
              <a:defRPr>
                <a:solidFill>
                  <a:srgbClr val="153056"/>
                </a:solidFill>
                <a:latin typeface="Open Sans" panose="020B0606030504020204" pitchFamily="34" charset="0"/>
                <a:ea typeface="Open Sans" panose="020B0606030504020204" pitchFamily="34" charset="0"/>
                <a:cs typeface="Open Sans" panose="020B0606030504020204" pitchFamily="34" charset="0"/>
              </a:defRPr>
            </a:lvl1pPr>
            <a:lvl2pPr>
              <a:defRPr>
                <a:solidFill>
                  <a:srgbClr val="153056"/>
                </a:solidFill>
                <a:latin typeface="Open Sans" panose="020B0606030504020204" pitchFamily="34" charset="0"/>
                <a:ea typeface="Open Sans" panose="020B0606030504020204" pitchFamily="34" charset="0"/>
                <a:cs typeface="Open Sans" panose="020B0606030504020204" pitchFamily="34" charset="0"/>
              </a:defRPr>
            </a:lvl2pPr>
            <a:lvl3pPr>
              <a:defRPr>
                <a:solidFill>
                  <a:srgbClr val="153056"/>
                </a:solidFill>
                <a:latin typeface="Open Sans" panose="020B0606030504020204" pitchFamily="34" charset="0"/>
                <a:ea typeface="Open Sans" panose="020B0606030504020204" pitchFamily="34" charset="0"/>
                <a:cs typeface="Open Sans" panose="020B0606030504020204" pitchFamily="34" charset="0"/>
              </a:defRPr>
            </a:lvl3pPr>
            <a:lvl4pPr>
              <a:defRPr>
                <a:solidFill>
                  <a:srgbClr val="153056"/>
                </a:solidFill>
                <a:latin typeface="Open Sans" panose="020B0606030504020204" pitchFamily="34" charset="0"/>
                <a:ea typeface="Open Sans" panose="020B0606030504020204" pitchFamily="34" charset="0"/>
                <a:cs typeface="Open Sans" panose="020B0606030504020204" pitchFamily="34" charset="0"/>
              </a:defRPr>
            </a:lvl4pPr>
            <a:lvl5pPr>
              <a:defRPr>
                <a:solidFill>
                  <a:srgbClr val="15305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07A838D-F6D7-48FE-8447-61CC13AD1AB6}"/>
              </a:ext>
            </a:extLst>
          </p:cNvPr>
          <p:cNvSpPr>
            <a:spLocks noGrp="1"/>
          </p:cNvSpPr>
          <p:nvPr>
            <p:ph sz="half" idx="2"/>
          </p:nvPr>
        </p:nvSpPr>
        <p:spPr>
          <a:xfrm>
            <a:off x="6172200" y="1825625"/>
            <a:ext cx="5181600" cy="4351338"/>
          </a:xfrm>
          <a:prstGeom prst="rect">
            <a:avLst/>
          </a:prstGeom>
        </p:spPr>
        <p:txBody>
          <a:bodyPr/>
          <a:lstStyle>
            <a:lvl1pPr>
              <a:defRPr>
                <a:solidFill>
                  <a:srgbClr val="153056"/>
                </a:solidFill>
                <a:latin typeface="Open Sans" panose="020B0606030504020204" pitchFamily="34" charset="0"/>
                <a:ea typeface="Open Sans" panose="020B0606030504020204" pitchFamily="34" charset="0"/>
                <a:cs typeface="Open Sans" panose="020B0606030504020204" pitchFamily="34" charset="0"/>
              </a:defRPr>
            </a:lvl1pPr>
            <a:lvl2pPr>
              <a:defRPr>
                <a:solidFill>
                  <a:srgbClr val="153056"/>
                </a:solidFill>
                <a:latin typeface="Open Sans" panose="020B0606030504020204" pitchFamily="34" charset="0"/>
                <a:ea typeface="Open Sans" panose="020B0606030504020204" pitchFamily="34" charset="0"/>
                <a:cs typeface="Open Sans" panose="020B0606030504020204" pitchFamily="34" charset="0"/>
              </a:defRPr>
            </a:lvl2pPr>
            <a:lvl3pPr>
              <a:defRPr>
                <a:solidFill>
                  <a:srgbClr val="153056"/>
                </a:solidFill>
                <a:latin typeface="Open Sans" panose="020B0606030504020204" pitchFamily="34" charset="0"/>
                <a:ea typeface="Open Sans" panose="020B0606030504020204" pitchFamily="34" charset="0"/>
                <a:cs typeface="Open Sans" panose="020B0606030504020204" pitchFamily="34" charset="0"/>
              </a:defRPr>
            </a:lvl3pPr>
            <a:lvl4pPr>
              <a:defRPr>
                <a:solidFill>
                  <a:srgbClr val="153056"/>
                </a:solidFill>
                <a:latin typeface="Open Sans" panose="020B0606030504020204" pitchFamily="34" charset="0"/>
                <a:ea typeface="Open Sans" panose="020B0606030504020204" pitchFamily="34" charset="0"/>
                <a:cs typeface="Open Sans" panose="020B0606030504020204" pitchFamily="34" charset="0"/>
              </a:defRPr>
            </a:lvl4pPr>
            <a:lvl5pPr>
              <a:defRPr>
                <a:solidFill>
                  <a:srgbClr val="15305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491FF33B-5643-49C6-B895-9E383A6886B6}"/>
              </a:ext>
            </a:extLst>
          </p:cNvPr>
          <p:cNvSpPr>
            <a:spLocks noGrp="1"/>
          </p:cNvSpPr>
          <p:nvPr>
            <p:ph type="dt" sz="half" idx="10"/>
          </p:nvPr>
        </p:nvSpPr>
        <p:spPr>
          <a:xfrm>
            <a:off x="1309657" y="6356350"/>
            <a:ext cx="2271743"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118D24EE-3C0E-4248-9F94-0AD81B617C9D}" type="datetimeFigureOut">
              <a:rPr lang="en-US" smtClean="0"/>
              <a:t>5/6/24</a:t>
            </a:fld>
            <a:endParaRPr lang="en-US" dirty="0"/>
          </a:p>
        </p:txBody>
      </p:sp>
      <p:sp>
        <p:nvSpPr>
          <p:cNvPr id="9" name="Footer Placeholder 4">
            <a:extLst>
              <a:ext uri="{FF2B5EF4-FFF2-40B4-BE49-F238E27FC236}">
                <a16:creationId xmlns:a16="http://schemas.microsoft.com/office/drawing/2014/main" id="{BF8C1DFE-830C-4B41-B57D-6407C81B9A3F}"/>
              </a:ext>
            </a:extLst>
          </p:cNvPr>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0" name="Slide Number Placeholder 5">
            <a:extLst>
              <a:ext uri="{FF2B5EF4-FFF2-40B4-BE49-F238E27FC236}">
                <a16:creationId xmlns:a16="http://schemas.microsoft.com/office/drawing/2014/main" id="{1E45DA20-44DF-4999-B269-D9DEE3EDEAF3}"/>
              </a:ext>
            </a:extLst>
          </p:cNvPr>
          <p:cNvSpPr>
            <a:spLocks noGrp="1"/>
          </p:cNvSpPr>
          <p:nvPr>
            <p:ph type="sldNum" sz="quarter" idx="12"/>
          </p:nvPr>
        </p:nvSpPr>
        <p:spPr>
          <a:xfrm>
            <a:off x="9316863" y="6321439"/>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59475424-3889-4F07-AC62-9CCF42F6EED6}" type="slidenum">
              <a:rPr lang="en-US" smtClean="0"/>
              <a:t>‹#›</a:t>
            </a:fld>
            <a:endParaRPr lang="en-US" dirty="0"/>
          </a:p>
        </p:txBody>
      </p:sp>
      <p:pic>
        <p:nvPicPr>
          <p:cNvPr id="11" name="Graphic 10">
            <a:extLst>
              <a:ext uri="{FF2B5EF4-FFF2-40B4-BE49-F238E27FC236}">
                <a16:creationId xmlns:a16="http://schemas.microsoft.com/office/drawing/2014/main" id="{E3DA3CFB-2B3F-48A6-84FB-394F19D41DF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1937" y="6286528"/>
            <a:ext cx="1036131" cy="434948"/>
          </a:xfrm>
          <a:prstGeom prst="rect">
            <a:avLst/>
          </a:prstGeom>
        </p:spPr>
      </p:pic>
      <p:cxnSp>
        <p:nvCxnSpPr>
          <p:cNvPr id="12" name="Straight Connector 11">
            <a:extLst>
              <a:ext uri="{FF2B5EF4-FFF2-40B4-BE49-F238E27FC236}">
                <a16:creationId xmlns:a16="http://schemas.microsoft.com/office/drawing/2014/main" id="{A1322341-B43A-4790-A2CE-A4437B498814}"/>
              </a:ext>
            </a:extLst>
          </p:cNvPr>
          <p:cNvCxnSpPr>
            <a:cxnSpLocks/>
          </p:cNvCxnSpPr>
          <p:nvPr/>
        </p:nvCxnSpPr>
        <p:spPr>
          <a:xfrm>
            <a:off x="701458" y="565703"/>
            <a:ext cx="0" cy="861941"/>
          </a:xfrm>
          <a:prstGeom prst="line">
            <a:avLst/>
          </a:prstGeom>
          <a:ln w="101600">
            <a:solidFill>
              <a:srgbClr val="B5D7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5055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65C93-4C16-4DBF-9EA1-1E1C036266D9}"/>
              </a:ext>
            </a:extLst>
          </p:cNvPr>
          <p:cNvSpPr>
            <a:spLocks noGrp="1"/>
          </p:cNvSpPr>
          <p:nvPr>
            <p:ph type="title"/>
          </p:nvPr>
        </p:nvSpPr>
        <p:spPr>
          <a:xfrm>
            <a:off x="839788" y="365125"/>
            <a:ext cx="10515600" cy="1325563"/>
          </a:xfrm>
          <a:prstGeom prst="rect">
            <a:avLst/>
          </a:prstGeom>
        </p:spPr>
        <p:txBody>
          <a:bodyPr>
            <a:normAutofit/>
          </a:bodyPr>
          <a:lstStyle>
            <a:lvl1pPr>
              <a:defRPr sz="3600" b="1">
                <a:solidFill>
                  <a:srgbClr val="153056"/>
                </a:solidFill>
                <a:latin typeface="+mn-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6A27D49-4D79-4B43-B2FD-3E660297722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solidFill>
                  <a:srgbClr val="A45F9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1EC2F2-C460-43E2-8906-9A2B9C0F1519}"/>
              </a:ext>
            </a:extLst>
          </p:cNvPr>
          <p:cNvSpPr>
            <a:spLocks noGrp="1"/>
          </p:cNvSpPr>
          <p:nvPr>
            <p:ph sz="half" idx="2"/>
          </p:nvPr>
        </p:nvSpPr>
        <p:spPr>
          <a:xfrm>
            <a:off x="839788" y="2505075"/>
            <a:ext cx="5157787" cy="3684588"/>
          </a:xfrm>
          <a:prstGeom prst="rect">
            <a:avLst/>
          </a:prstGeom>
        </p:spPr>
        <p:txBody>
          <a:bodyPr/>
          <a:lstStyle>
            <a:lvl1pPr>
              <a:defRPr>
                <a:solidFill>
                  <a:srgbClr val="153056"/>
                </a:solidFill>
              </a:defRPr>
            </a:lvl1pPr>
            <a:lvl2pPr>
              <a:defRPr>
                <a:solidFill>
                  <a:srgbClr val="153056"/>
                </a:solidFill>
              </a:defRPr>
            </a:lvl2pPr>
            <a:lvl3pPr>
              <a:defRPr>
                <a:solidFill>
                  <a:srgbClr val="153056"/>
                </a:solidFill>
              </a:defRPr>
            </a:lvl3pPr>
            <a:lvl4pPr>
              <a:defRPr>
                <a:solidFill>
                  <a:srgbClr val="153056"/>
                </a:solidFill>
              </a:defRPr>
            </a:lvl4pPr>
            <a:lvl5pPr>
              <a:defRPr>
                <a:solidFill>
                  <a:srgbClr val="1530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896F1CA-60F9-43FE-BA1E-4DE5D259BCA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rgbClr val="A45F9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A0BEC8-6C38-4FFD-B6C1-8DCDBFFA0F8A}"/>
              </a:ext>
            </a:extLst>
          </p:cNvPr>
          <p:cNvSpPr>
            <a:spLocks noGrp="1"/>
          </p:cNvSpPr>
          <p:nvPr>
            <p:ph sz="quarter" idx="4"/>
          </p:nvPr>
        </p:nvSpPr>
        <p:spPr>
          <a:xfrm>
            <a:off x="6172200" y="2505075"/>
            <a:ext cx="5183188" cy="3684588"/>
          </a:xfrm>
          <a:prstGeom prst="rect">
            <a:avLst/>
          </a:prstGeom>
        </p:spPr>
        <p:txBody>
          <a:bodyPr/>
          <a:lstStyle>
            <a:lvl1pPr>
              <a:defRPr>
                <a:solidFill>
                  <a:srgbClr val="153056"/>
                </a:solidFill>
              </a:defRPr>
            </a:lvl1pPr>
            <a:lvl2pPr>
              <a:defRPr>
                <a:solidFill>
                  <a:srgbClr val="153056"/>
                </a:solidFill>
              </a:defRPr>
            </a:lvl2pPr>
            <a:lvl3pPr>
              <a:defRPr>
                <a:solidFill>
                  <a:srgbClr val="153056"/>
                </a:solidFill>
              </a:defRPr>
            </a:lvl3pPr>
            <a:lvl4pPr>
              <a:defRPr>
                <a:solidFill>
                  <a:srgbClr val="153056"/>
                </a:solidFill>
              </a:defRPr>
            </a:lvl4pPr>
            <a:lvl5pPr>
              <a:defRPr>
                <a:solidFill>
                  <a:srgbClr val="1530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E4398F51-4EED-43CB-A784-027DE6E5BD8D}"/>
              </a:ext>
            </a:extLst>
          </p:cNvPr>
          <p:cNvSpPr>
            <a:spLocks noGrp="1"/>
          </p:cNvSpPr>
          <p:nvPr>
            <p:ph type="dt" sz="half" idx="10"/>
          </p:nvPr>
        </p:nvSpPr>
        <p:spPr>
          <a:xfrm>
            <a:off x="1309657" y="6356350"/>
            <a:ext cx="2271743"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118D24EE-3C0E-4248-9F94-0AD81B617C9D}" type="datetimeFigureOut">
              <a:rPr lang="en-US" smtClean="0"/>
              <a:t>5/6/24</a:t>
            </a:fld>
            <a:endParaRPr lang="en-US" dirty="0"/>
          </a:p>
        </p:txBody>
      </p:sp>
      <p:sp>
        <p:nvSpPr>
          <p:cNvPr id="11" name="Footer Placeholder 4">
            <a:extLst>
              <a:ext uri="{FF2B5EF4-FFF2-40B4-BE49-F238E27FC236}">
                <a16:creationId xmlns:a16="http://schemas.microsoft.com/office/drawing/2014/main" id="{AD07FFB4-847D-412F-8A44-C99B0E18283B}"/>
              </a:ext>
            </a:extLst>
          </p:cNvPr>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2" name="Slide Number Placeholder 5">
            <a:extLst>
              <a:ext uri="{FF2B5EF4-FFF2-40B4-BE49-F238E27FC236}">
                <a16:creationId xmlns:a16="http://schemas.microsoft.com/office/drawing/2014/main" id="{99CE90F9-1730-4D19-A795-56A9F6756A1C}"/>
              </a:ext>
            </a:extLst>
          </p:cNvPr>
          <p:cNvSpPr>
            <a:spLocks noGrp="1"/>
          </p:cNvSpPr>
          <p:nvPr>
            <p:ph type="sldNum" sz="quarter" idx="12"/>
          </p:nvPr>
        </p:nvSpPr>
        <p:spPr>
          <a:xfrm>
            <a:off x="9316863" y="6321439"/>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59475424-3889-4F07-AC62-9CCF42F6EED6}" type="slidenum">
              <a:rPr lang="en-US" smtClean="0"/>
              <a:t>‹#›</a:t>
            </a:fld>
            <a:endParaRPr lang="en-US" dirty="0"/>
          </a:p>
        </p:txBody>
      </p:sp>
      <p:pic>
        <p:nvPicPr>
          <p:cNvPr id="13" name="Graphic 12">
            <a:extLst>
              <a:ext uri="{FF2B5EF4-FFF2-40B4-BE49-F238E27FC236}">
                <a16:creationId xmlns:a16="http://schemas.microsoft.com/office/drawing/2014/main" id="{9BC9C5B2-CAFF-419F-8E7E-DCB3D8E4B94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1937" y="6286528"/>
            <a:ext cx="1036131" cy="434948"/>
          </a:xfrm>
          <a:prstGeom prst="rect">
            <a:avLst/>
          </a:prstGeom>
        </p:spPr>
      </p:pic>
      <p:cxnSp>
        <p:nvCxnSpPr>
          <p:cNvPr id="14" name="Straight Connector 13">
            <a:extLst>
              <a:ext uri="{FF2B5EF4-FFF2-40B4-BE49-F238E27FC236}">
                <a16:creationId xmlns:a16="http://schemas.microsoft.com/office/drawing/2014/main" id="{5DE5DD5D-449B-4828-9A4E-0F3D1FB64DA0}"/>
              </a:ext>
            </a:extLst>
          </p:cNvPr>
          <p:cNvCxnSpPr>
            <a:cxnSpLocks/>
          </p:cNvCxnSpPr>
          <p:nvPr/>
        </p:nvCxnSpPr>
        <p:spPr>
          <a:xfrm>
            <a:off x="701458" y="565703"/>
            <a:ext cx="0" cy="861941"/>
          </a:xfrm>
          <a:prstGeom prst="line">
            <a:avLst/>
          </a:prstGeom>
          <a:ln w="101600">
            <a:solidFill>
              <a:srgbClr val="B5D7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0685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6F2E5-3B59-4997-B451-73C3848A7B8E}"/>
              </a:ext>
            </a:extLst>
          </p:cNvPr>
          <p:cNvSpPr>
            <a:spLocks noGrp="1"/>
          </p:cNvSpPr>
          <p:nvPr>
            <p:ph type="title"/>
          </p:nvPr>
        </p:nvSpPr>
        <p:spPr>
          <a:xfrm>
            <a:off x="838200" y="365125"/>
            <a:ext cx="10515600" cy="1325563"/>
          </a:xfrm>
          <a:prstGeom prst="rect">
            <a:avLst/>
          </a:prstGeom>
        </p:spPr>
        <p:txBody>
          <a:bodyPr>
            <a:normAutofit/>
          </a:bodyPr>
          <a:lstStyle>
            <a:lvl1pPr>
              <a:defRPr sz="3600" b="1">
                <a:solidFill>
                  <a:srgbClr val="153056"/>
                </a:solidFill>
                <a:latin typeface="+mn-lt"/>
              </a:defRPr>
            </a:lvl1p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F8A0737E-4756-41CA-A30F-E792EAEF50D8}"/>
              </a:ext>
            </a:extLst>
          </p:cNvPr>
          <p:cNvSpPr>
            <a:spLocks noGrp="1"/>
          </p:cNvSpPr>
          <p:nvPr>
            <p:ph type="dt" sz="half" idx="10"/>
          </p:nvPr>
        </p:nvSpPr>
        <p:spPr>
          <a:xfrm>
            <a:off x="1309657" y="6356350"/>
            <a:ext cx="2271743"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118D24EE-3C0E-4248-9F94-0AD81B617C9D}" type="datetimeFigureOut">
              <a:rPr lang="en-US" smtClean="0"/>
              <a:t>5/6/24</a:t>
            </a:fld>
            <a:endParaRPr lang="en-US" dirty="0"/>
          </a:p>
        </p:txBody>
      </p:sp>
      <p:sp>
        <p:nvSpPr>
          <p:cNvPr id="7" name="Footer Placeholder 4">
            <a:extLst>
              <a:ext uri="{FF2B5EF4-FFF2-40B4-BE49-F238E27FC236}">
                <a16:creationId xmlns:a16="http://schemas.microsoft.com/office/drawing/2014/main" id="{5BE98CB9-FC0B-419F-AEB3-469BA2D6D605}"/>
              </a:ext>
            </a:extLst>
          </p:cNvPr>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8" name="Slide Number Placeholder 5">
            <a:extLst>
              <a:ext uri="{FF2B5EF4-FFF2-40B4-BE49-F238E27FC236}">
                <a16:creationId xmlns:a16="http://schemas.microsoft.com/office/drawing/2014/main" id="{8F755C94-9392-4DE6-A839-0D325325BA25}"/>
              </a:ext>
            </a:extLst>
          </p:cNvPr>
          <p:cNvSpPr>
            <a:spLocks noGrp="1"/>
          </p:cNvSpPr>
          <p:nvPr>
            <p:ph type="sldNum" sz="quarter" idx="12"/>
          </p:nvPr>
        </p:nvSpPr>
        <p:spPr>
          <a:xfrm>
            <a:off x="9316863" y="6321439"/>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59475424-3889-4F07-AC62-9CCF42F6EED6}" type="slidenum">
              <a:rPr lang="en-US" smtClean="0"/>
              <a:t>‹#›</a:t>
            </a:fld>
            <a:endParaRPr lang="en-US" dirty="0"/>
          </a:p>
        </p:txBody>
      </p:sp>
      <p:pic>
        <p:nvPicPr>
          <p:cNvPr id="9" name="Graphic 8">
            <a:extLst>
              <a:ext uri="{FF2B5EF4-FFF2-40B4-BE49-F238E27FC236}">
                <a16:creationId xmlns:a16="http://schemas.microsoft.com/office/drawing/2014/main" id="{DE8A8E6F-13D8-4F21-9E2C-6F72DDA7EE0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1937" y="6286528"/>
            <a:ext cx="1036131" cy="434948"/>
          </a:xfrm>
          <a:prstGeom prst="rect">
            <a:avLst/>
          </a:prstGeom>
        </p:spPr>
      </p:pic>
      <p:cxnSp>
        <p:nvCxnSpPr>
          <p:cNvPr id="10" name="Straight Connector 9">
            <a:extLst>
              <a:ext uri="{FF2B5EF4-FFF2-40B4-BE49-F238E27FC236}">
                <a16:creationId xmlns:a16="http://schemas.microsoft.com/office/drawing/2014/main" id="{EC98DA6C-352B-43C6-9C31-E6E5486FF036}"/>
              </a:ext>
            </a:extLst>
          </p:cNvPr>
          <p:cNvCxnSpPr>
            <a:cxnSpLocks/>
          </p:cNvCxnSpPr>
          <p:nvPr/>
        </p:nvCxnSpPr>
        <p:spPr>
          <a:xfrm>
            <a:off x="701458" y="565703"/>
            <a:ext cx="0" cy="861941"/>
          </a:xfrm>
          <a:prstGeom prst="line">
            <a:avLst/>
          </a:prstGeom>
          <a:ln w="101600">
            <a:solidFill>
              <a:srgbClr val="B5D7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51487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with Logo">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CCB1A5F0-93CA-47E4-B2F9-0D2E8865EEEB}"/>
              </a:ext>
            </a:extLst>
          </p:cNvPr>
          <p:cNvSpPr>
            <a:spLocks noGrp="1"/>
          </p:cNvSpPr>
          <p:nvPr>
            <p:ph type="dt" sz="half" idx="10"/>
          </p:nvPr>
        </p:nvSpPr>
        <p:spPr>
          <a:xfrm>
            <a:off x="1309657" y="6356350"/>
            <a:ext cx="2271743"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118D24EE-3C0E-4248-9F94-0AD81B617C9D}" type="datetimeFigureOut">
              <a:rPr lang="en-US" smtClean="0"/>
              <a:t>5/6/24</a:t>
            </a:fld>
            <a:endParaRPr lang="en-US" dirty="0"/>
          </a:p>
        </p:txBody>
      </p:sp>
      <p:sp>
        <p:nvSpPr>
          <p:cNvPr id="6" name="Footer Placeholder 4">
            <a:extLst>
              <a:ext uri="{FF2B5EF4-FFF2-40B4-BE49-F238E27FC236}">
                <a16:creationId xmlns:a16="http://schemas.microsoft.com/office/drawing/2014/main" id="{E94938FA-0D64-4528-A005-0A3798267576}"/>
              </a:ext>
            </a:extLst>
          </p:cNvPr>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7" name="Slide Number Placeholder 5">
            <a:extLst>
              <a:ext uri="{FF2B5EF4-FFF2-40B4-BE49-F238E27FC236}">
                <a16:creationId xmlns:a16="http://schemas.microsoft.com/office/drawing/2014/main" id="{53C48A97-DED5-4053-A167-6B44DB142546}"/>
              </a:ext>
            </a:extLst>
          </p:cNvPr>
          <p:cNvSpPr>
            <a:spLocks noGrp="1"/>
          </p:cNvSpPr>
          <p:nvPr>
            <p:ph type="sldNum" sz="quarter" idx="12"/>
          </p:nvPr>
        </p:nvSpPr>
        <p:spPr>
          <a:xfrm>
            <a:off x="9316863" y="6321439"/>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59475424-3889-4F07-AC62-9CCF42F6EED6}" type="slidenum">
              <a:rPr lang="en-US" smtClean="0"/>
              <a:t>‹#›</a:t>
            </a:fld>
            <a:endParaRPr lang="en-US" dirty="0"/>
          </a:p>
        </p:txBody>
      </p:sp>
      <p:pic>
        <p:nvPicPr>
          <p:cNvPr id="8" name="Graphic 7">
            <a:extLst>
              <a:ext uri="{FF2B5EF4-FFF2-40B4-BE49-F238E27FC236}">
                <a16:creationId xmlns:a16="http://schemas.microsoft.com/office/drawing/2014/main" id="{E97BAA47-79FB-486F-9ADB-0B8AD941284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1937" y="6286528"/>
            <a:ext cx="1036131" cy="434948"/>
          </a:xfrm>
          <a:prstGeom prst="rect">
            <a:avLst/>
          </a:prstGeom>
        </p:spPr>
      </p:pic>
    </p:spTree>
    <p:extLst>
      <p:ext uri="{BB962C8B-B14F-4D97-AF65-F5344CB8AC3E}">
        <p14:creationId xmlns:p14="http://schemas.microsoft.com/office/powerpoint/2010/main" val="20731330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757D361E-2EE1-43CF-A944-C925D5900F1D}"/>
              </a:ext>
            </a:extLst>
          </p:cNvPr>
          <p:cNvSpPr>
            <a:spLocks noGrp="1"/>
          </p:cNvSpPr>
          <p:nvPr>
            <p:ph type="dt" sz="half" idx="10"/>
          </p:nvPr>
        </p:nvSpPr>
        <p:spPr>
          <a:xfrm>
            <a:off x="131937" y="6356350"/>
            <a:ext cx="3449463"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118D24EE-3C0E-4248-9F94-0AD81B617C9D}" type="datetimeFigureOut">
              <a:rPr lang="en-US" smtClean="0"/>
              <a:t>5/6/24</a:t>
            </a:fld>
            <a:endParaRPr lang="en-US" dirty="0"/>
          </a:p>
        </p:txBody>
      </p:sp>
      <p:sp>
        <p:nvSpPr>
          <p:cNvPr id="10" name="Footer Placeholder 4">
            <a:extLst>
              <a:ext uri="{FF2B5EF4-FFF2-40B4-BE49-F238E27FC236}">
                <a16:creationId xmlns:a16="http://schemas.microsoft.com/office/drawing/2014/main" id="{8F485EF6-DA53-4799-8C78-BC979237294E}"/>
              </a:ext>
            </a:extLst>
          </p:cNvPr>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1" name="Slide Number Placeholder 5">
            <a:extLst>
              <a:ext uri="{FF2B5EF4-FFF2-40B4-BE49-F238E27FC236}">
                <a16:creationId xmlns:a16="http://schemas.microsoft.com/office/drawing/2014/main" id="{AAEE6BCB-9254-41CC-A85C-711E394B655D}"/>
              </a:ext>
            </a:extLst>
          </p:cNvPr>
          <p:cNvSpPr>
            <a:spLocks noGrp="1"/>
          </p:cNvSpPr>
          <p:nvPr>
            <p:ph type="sldNum" sz="quarter" idx="12"/>
          </p:nvPr>
        </p:nvSpPr>
        <p:spPr>
          <a:xfrm>
            <a:off x="9316863" y="6321439"/>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59475424-3889-4F07-AC62-9CCF42F6EED6}" type="slidenum">
              <a:rPr lang="en-US" smtClean="0"/>
              <a:t>‹#›</a:t>
            </a:fld>
            <a:endParaRPr lang="en-US" dirty="0"/>
          </a:p>
        </p:txBody>
      </p:sp>
    </p:spTree>
    <p:extLst>
      <p:ext uri="{BB962C8B-B14F-4D97-AF65-F5344CB8AC3E}">
        <p14:creationId xmlns:p14="http://schemas.microsoft.com/office/powerpoint/2010/main" val="1030033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03121-FF0B-46DA-A047-5AF31C2F3FD3}"/>
              </a:ext>
            </a:extLst>
          </p:cNvPr>
          <p:cNvSpPr>
            <a:spLocks noGrp="1"/>
          </p:cNvSpPr>
          <p:nvPr>
            <p:ph type="title"/>
          </p:nvPr>
        </p:nvSpPr>
        <p:spPr>
          <a:xfrm>
            <a:off x="839788" y="457200"/>
            <a:ext cx="3932237" cy="1600200"/>
          </a:xfrm>
          <a:prstGeom prst="rect">
            <a:avLst/>
          </a:prstGeom>
        </p:spPr>
        <p:txBody>
          <a:bodyPr anchor="b"/>
          <a:lstStyle>
            <a:lvl1pPr>
              <a:defRPr sz="3200" b="1">
                <a:solidFill>
                  <a:srgbClr val="153056"/>
                </a:solidFill>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4239A01-057F-41FF-8087-5D6C527FF144}"/>
              </a:ext>
            </a:extLst>
          </p:cNvPr>
          <p:cNvSpPr>
            <a:spLocks noGrp="1"/>
          </p:cNvSpPr>
          <p:nvPr>
            <p:ph idx="1"/>
          </p:nvPr>
        </p:nvSpPr>
        <p:spPr>
          <a:xfrm>
            <a:off x="5183188" y="987425"/>
            <a:ext cx="6172200" cy="4873625"/>
          </a:xfrm>
          <a:prstGeom prst="rect">
            <a:avLst/>
          </a:prstGeom>
        </p:spPr>
        <p:txBody>
          <a:bodyPr/>
          <a:lstStyle>
            <a:lvl1pPr>
              <a:defRPr sz="3200">
                <a:solidFill>
                  <a:srgbClr val="153056"/>
                </a:solidFill>
                <a:latin typeface="Open Sans" panose="020B0606030504020204" pitchFamily="34" charset="0"/>
                <a:ea typeface="Open Sans" panose="020B0606030504020204" pitchFamily="34" charset="0"/>
                <a:cs typeface="Open Sans" panose="020B0606030504020204" pitchFamily="34" charset="0"/>
              </a:defRPr>
            </a:lvl1pPr>
            <a:lvl2pPr>
              <a:defRPr sz="2800">
                <a:solidFill>
                  <a:srgbClr val="153056"/>
                </a:solidFill>
                <a:latin typeface="Open Sans" panose="020B0606030504020204" pitchFamily="34" charset="0"/>
                <a:ea typeface="Open Sans" panose="020B0606030504020204" pitchFamily="34" charset="0"/>
                <a:cs typeface="Open Sans" panose="020B0606030504020204" pitchFamily="34" charset="0"/>
              </a:defRPr>
            </a:lvl2pPr>
            <a:lvl3pPr>
              <a:defRPr sz="2400">
                <a:solidFill>
                  <a:srgbClr val="153056"/>
                </a:solidFill>
                <a:latin typeface="Open Sans" panose="020B0606030504020204" pitchFamily="34" charset="0"/>
                <a:ea typeface="Open Sans" panose="020B0606030504020204" pitchFamily="34" charset="0"/>
                <a:cs typeface="Open Sans" panose="020B0606030504020204" pitchFamily="34" charset="0"/>
              </a:defRPr>
            </a:lvl3pPr>
            <a:lvl4pPr>
              <a:defRPr sz="2000">
                <a:solidFill>
                  <a:srgbClr val="153056"/>
                </a:solidFill>
                <a:latin typeface="Open Sans" panose="020B0606030504020204" pitchFamily="34" charset="0"/>
                <a:ea typeface="Open Sans" panose="020B0606030504020204" pitchFamily="34" charset="0"/>
                <a:cs typeface="Open Sans" panose="020B0606030504020204" pitchFamily="34" charset="0"/>
              </a:defRPr>
            </a:lvl4pPr>
            <a:lvl5pPr>
              <a:defRPr sz="2000">
                <a:solidFill>
                  <a:srgbClr val="153056"/>
                </a:solidFill>
                <a:latin typeface="Open Sans" panose="020B0606030504020204" pitchFamily="34" charset="0"/>
                <a:ea typeface="Open Sans" panose="020B0606030504020204" pitchFamily="34" charset="0"/>
                <a:cs typeface="Open Sans" panose="020B060603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07AC45A6-CB2F-4365-86A5-830B193806F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rgbClr val="15305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a:extLst>
              <a:ext uri="{FF2B5EF4-FFF2-40B4-BE49-F238E27FC236}">
                <a16:creationId xmlns:a16="http://schemas.microsoft.com/office/drawing/2014/main" id="{B530CC79-4FA5-4D2E-BBB2-1E533FFCC7D4}"/>
              </a:ext>
            </a:extLst>
          </p:cNvPr>
          <p:cNvSpPr>
            <a:spLocks noGrp="1"/>
          </p:cNvSpPr>
          <p:nvPr>
            <p:ph type="dt" sz="half" idx="10"/>
          </p:nvPr>
        </p:nvSpPr>
        <p:spPr>
          <a:xfrm>
            <a:off x="1309657" y="6356350"/>
            <a:ext cx="2271743"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118D24EE-3C0E-4248-9F94-0AD81B617C9D}" type="datetimeFigureOut">
              <a:rPr lang="en-US" smtClean="0"/>
              <a:t>5/6/24</a:t>
            </a:fld>
            <a:endParaRPr lang="en-US" dirty="0"/>
          </a:p>
        </p:txBody>
      </p:sp>
      <p:sp>
        <p:nvSpPr>
          <p:cNvPr id="13" name="Footer Placeholder 4">
            <a:extLst>
              <a:ext uri="{FF2B5EF4-FFF2-40B4-BE49-F238E27FC236}">
                <a16:creationId xmlns:a16="http://schemas.microsoft.com/office/drawing/2014/main" id="{62834E95-FEBC-4DAE-9D7F-C9F84B9381EE}"/>
              </a:ext>
            </a:extLst>
          </p:cNvPr>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a:extLst>
              <a:ext uri="{FF2B5EF4-FFF2-40B4-BE49-F238E27FC236}">
                <a16:creationId xmlns:a16="http://schemas.microsoft.com/office/drawing/2014/main" id="{D6C19C3B-D63F-4811-9C1A-AD61ABAA52FB}"/>
              </a:ext>
            </a:extLst>
          </p:cNvPr>
          <p:cNvSpPr>
            <a:spLocks noGrp="1"/>
          </p:cNvSpPr>
          <p:nvPr>
            <p:ph type="sldNum" sz="quarter" idx="12"/>
          </p:nvPr>
        </p:nvSpPr>
        <p:spPr>
          <a:xfrm>
            <a:off x="9316863" y="6321439"/>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59475424-3889-4F07-AC62-9CCF42F6EED6}" type="slidenum">
              <a:rPr lang="en-US" smtClean="0"/>
              <a:t>‹#›</a:t>
            </a:fld>
            <a:endParaRPr lang="en-US" dirty="0"/>
          </a:p>
        </p:txBody>
      </p:sp>
      <p:pic>
        <p:nvPicPr>
          <p:cNvPr id="15" name="Graphic 14">
            <a:extLst>
              <a:ext uri="{FF2B5EF4-FFF2-40B4-BE49-F238E27FC236}">
                <a16:creationId xmlns:a16="http://schemas.microsoft.com/office/drawing/2014/main" id="{9EE21D3D-EBC5-4816-B9BC-C419FFB2DB7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1937" y="6286528"/>
            <a:ext cx="1036131" cy="434948"/>
          </a:xfrm>
          <a:prstGeom prst="rect">
            <a:avLst/>
          </a:prstGeom>
        </p:spPr>
      </p:pic>
      <p:cxnSp>
        <p:nvCxnSpPr>
          <p:cNvPr id="16" name="Straight Connector 15">
            <a:extLst>
              <a:ext uri="{FF2B5EF4-FFF2-40B4-BE49-F238E27FC236}">
                <a16:creationId xmlns:a16="http://schemas.microsoft.com/office/drawing/2014/main" id="{73DDFA2C-200A-4B80-8CB6-40EEA1588E2A}"/>
              </a:ext>
            </a:extLst>
          </p:cNvPr>
          <p:cNvCxnSpPr>
            <a:cxnSpLocks/>
          </p:cNvCxnSpPr>
          <p:nvPr/>
        </p:nvCxnSpPr>
        <p:spPr>
          <a:xfrm>
            <a:off x="701458" y="1099512"/>
            <a:ext cx="0" cy="861941"/>
          </a:xfrm>
          <a:prstGeom prst="line">
            <a:avLst/>
          </a:prstGeom>
          <a:ln w="101600">
            <a:solidFill>
              <a:srgbClr val="B5D7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3998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3A373CC-A949-4819-9D05-CB32ADAC2EB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a:extLst>
              <a:ext uri="{FF2B5EF4-FFF2-40B4-BE49-F238E27FC236}">
                <a16:creationId xmlns:a16="http://schemas.microsoft.com/office/drawing/2014/main" id="{5DE11C61-E1CC-4E85-9BB7-83FAD823B05E}"/>
              </a:ext>
            </a:extLst>
          </p:cNvPr>
          <p:cNvSpPr>
            <a:spLocks noGrp="1"/>
          </p:cNvSpPr>
          <p:nvPr>
            <p:ph type="title"/>
          </p:nvPr>
        </p:nvSpPr>
        <p:spPr>
          <a:xfrm>
            <a:off x="839788" y="457200"/>
            <a:ext cx="3932237" cy="1600200"/>
          </a:xfrm>
          <a:prstGeom prst="rect">
            <a:avLst/>
          </a:prstGeom>
        </p:spPr>
        <p:txBody>
          <a:bodyPr anchor="b"/>
          <a:lstStyle>
            <a:lvl1pPr>
              <a:defRPr sz="3200" b="1">
                <a:solidFill>
                  <a:srgbClr val="153056"/>
                </a:solidFill>
                <a:latin typeface="+mn-lt"/>
              </a:defRPr>
            </a:lvl1pPr>
          </a:lstStyle>
          <a:p>
            <a:r>
              <a:rPr lang="en-US"/>
              <a:t>Click to edit Master title style</a:t>
            </a:r>
            <a:endParaRPr lang="en-US" dirty="0"/>
          </a:p>
        </p:txBody>
      </p:sp>
      <p:sp>
        <p:nvSpPr>
          <p:cNvPr id="9" name="Text Placeholder 3">
            <a:extLst>
              <a:ext uri="{FF2B5EF4-FFF2-40B4-BE49-F238E27FC236}">
                <a16:creationId xmlns:a16="http://schemas.microsoft.com/office/drawing/2014/main" id="{2A0C6BAA-1D33-408D-BFAB-50BD5D0474A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rgbClr val="15305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Date Placeholder 3">
            <a:extLst>
              <a:ext uri="{FF2B5EF4-FFF2-40B4-BE49-F238E27FC236}">
                <a16:creationId xmlns:a16="http://schemas.microsoft.com/office/drawing/2014/main" id="{5FF45CCE-14D9-4317-9DCA-82D07471E0FB}"/>
              </a:ext>
            </a:extLst>
          </p:cNvPr>
          <p:cNvSpPr>
            <a:spLocks noGrp="1"/>
          </p:cNvSpPr>
          <p:nvPr>
            <p:ph type="dt" sz="half" idx="10"/>
          </p:nvPr>
        </p:nvSpPr>
        <p:spPr>
          <a:xfrm>
            <a:off x="1309657" y="6356350"/>
            <a:ext cx="2271743"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118D24EE-3C0E-4248-9F94-0AD81B617C9D}" type="datetimeFigureOut">
              <a:rPr lang="en-US" smtClean="0"/>
              <a:t>5/6/24</a:t>
            </a:fld>
            <a:endParaRPr lang="en-US" dirty="0"/>
          </a:p>
        </p:txBody>
      </p:sp>
      <p:sp>
        <p:nvSpPr>
          <p:cNvPr id="11" name="Footer Placeholder 4">
            <a:extLst>
              <a:ext uri="{FF2B5EF4-FFF2-40B4-BE49-F238E27FC236}">
                <a16:creationId xmlns:a16="http://schemas.microsoft.com/office/drawing/2014/main" id="{4E5860E0-A2B3-4FEE-877F-613AEB260177}"/>
              </a:ext>
            </a:extLst>
          </p:cNvPr>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2" name="Slide Number Placeholder 5">
            <a:extLst>
              <a:ext uri="{FF2B5EF4-FFF2-40B4-BE49-F238E27FC236}">
                <a16:creationId xmlns:a16="http://schemas.microsoft.com/office/drawing/2014/main" id="{51550C1A-8C2E-48AE-9B82-A119D6CDCB74}"/>
              </a:ext>
            </a:extLst>
          </p:cNvPr>
          <p:cNvSpPr>
            <a:spLocks noGrp="1"/>
          </p:cNvSpPr>
          <p:nvPr>
            <p:ph type="sldNum" sz="quarter" idx="12"/>
          </p:nvPr>
        </p:nvSpPr>
        <p:spPr>
          <a:xfrm>
            <a:off x="9316863" y="6321439"/>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59475424-3889-4F07-AC62-9CCF42F6EED6}" type="slidenum">
              <a:rPr lang="en-US" smtClean="0"/>
              <a:t>‹#›</a:t>
            </a:fld>
            <a:endParaRPr lang="en-US" dirty="0"/>
          </a:p>
        </p:txBody>
      </p:sp>
      <p:pic>
        <p:nvPicPr>
          <p:cNvPr id="13" name="Graphic 12">
            <a:extLst>
              <a:ext uri="{FF2B5EF4-FFF2-40B4-BE49-F238E27FC236}">
                <a16:creationId xmlns:a16="http://schemas.microsoft.com/office/drawing/2014/main" id="{FDBB7366-B2D7-4018-ADEE-A26D9389BB0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1937" y="6286528"/>
            <a:ext cx="1036131" cy="434948"/>
          </a:xfrm>
          <a:prstGeom prst="rect">
            <a:avLst/>
          </a:prstGeom>
        </p:spPr>
      </p:pic>
      <p:cxnSp>
        <p:nvCxnSpPr>
          <p:cNvPr id="14" name="Straight Connector 13">
            <a:extLst>
              <a:ext uri="{FF2B5EF4-FFF2-40B4-BE49-F238E27FC236}">
                <a16:creationId xmlns:a16="http://schemas.microsoft.com/office/drawing/2014/main" id="{541854F5-DA97-4CB1-9851-B07C669338B1}"/>
              </a:ext>
            </a:extLst>
          </p:cNvPr>
          <p:cNvCxnSpPr>
            <a:cxnSpLocks/>
          </p:cNvCxnSpPr>
          <p:nvPr/>
        </p:nvCxnSpPr>
        <p:spPr>
          <a:xfrm>
            <a:off x="701458" y="1099512"/>
            <a:ext cx="0" cy="861941"/>
          </a:xfrm>
          <a:prstGeom prst="line">
            <a:avLst/>
          </a:prstGeom>
          <a:ln w="101600">
            <a:solidFill>
              <a:srgbClr val="B5D7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3028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D05529-FC77-41C2-AC62-5789E925CDF0}"/>
              </a:ext>
            </a:extLst>
          </p:cNvPr>
          <p:cNvSpPr/>
          <p:nvPr/>
        </p:nvSpPr>
        <p:spPr>
          <a:xfrm>
            <a:off x="0" y="0"/>
            <a:ext cx="12192000" cy="6858000"/>
          </a:xfrm>
          <a:prstGeom prst="rect">
            <a:avLst/>
          </a:prstGeom>
          <a:solidFill>
            <a:srgbClr val="B5D7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2828D09-F34D-4DC8-96E0-1225E99F28E7}"/>
              </a:ext>
            </a:extLst>
          </p:cNvPr>
          <p:cNvSpPr>
            <a:spLocks noGrp="1"/>
          </p:cNvSpPr>
          <p:nvPr>
            <p:ph type="title"/>
          </p:nvPr>
        </p:nvSpPr>
        <p:spPr>
          <a:xfrm>
            <a:off x="831850" y="1709738"/>
            <a:ext cx="10515600" cy="2852737"/>
          </a:xfrm>
          <a:prstGeom prst="rect">
            <a:avLst/>
          </a:prstGeom>
        </p:spPr>
        <p:txBody>
          <a:bodyPr anchor="b">
            <a:normAutofit/>
          </a:bodyPr>
          <a:lstStyle>
            <a:lvl1pPr>
              <a:defRPr sz="4800" b="1">
                <a:solidFill>
                  <a:srgbClr val="153056"/>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5467E282-8248-4653-B369-EB3A949EAD7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272870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D05529-FC77-41C2-AC62-5789E925CDF0}"/>
              </a:ext>
            </a:extLst>
          </p:cNvPr>
          <p:cNvSpPr/>
          <p:nvPr/>
        </p:nvSpPr>
        <p:spPr>
          <a:xfrm>
            <a:off x="0" y="0"/>
            <a:ext cx="12192000" cy="6858000"/>
          </a:xfrm>
          <a:prstGeom prst="rect">
            <a:avLst/>
          </a:prstGeom>
          <a:solidFill>
            <a:srgbClr val="A45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45F96"/>
              </a:solidFill>
            </a:endParaRPr>
          </a:p>
        </p:txBody>
      </p:sp>
      <p:sp>
        <p:nvSpPr>
          <p:cNvPr id="2" name="Title 1">
            <a:extLst>
              <a:ext uri="{FF2B5EF4-FFF2-40B4-BE49-F238E27FC236}">
                <a16:creationId xmlns:a16="http://schemas.microsoft.com/office/drawing/2014/main" id="{42828D09-F34D-4DC8-96E0-1225E99F28E7}"/>
              </a:ext>
            </a:extLst>
          </p:cNvPr>
          <p:cNvSpPr>
            <a:spLocks noGrp="1"/>
          </p:cNvSpPr>
          <p:nvPr>
            <p:ph type="title"/>
          </p:nvPr>
        </p:nvSpPr>
        <p:spPr>
          <a:xfrm>
            <a:off x="831850" y="1709738"/>
            <a:ext cx="10515600" cy="2852737"/>
          </a:xfrm>
          <a:prstGeom prst="rect">
            <a:avLst/>
          </a:prstGeom>
        </p:spPr>
        <p:txBody>
          <a:bodyPr anchor="b">
            <a:normAutofit/>
          </a:bodyPr>
          <a:lstStyle>
            <a:lvl1pPr>
              <a:defRPr sz="4800" b="1">
                <a:solidFill>
                  <a:schemeClr val="bg1"/>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5467E282-8248-4653-B369-EB3A949EAD7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rgbClr val="153056"/>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02255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Nav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D05529-FC77-41C2-AC62-5789E925CDF0}"/>
              </a:ext>
            </a:extLst>
          </p:cNvPr>
          <p:cNvSpPr/>
          <p:nvPr/>
        </p:nvSpPr>
        <p:spPr>
          <a:xfrm>
            <a:off x="0" y="0"/>
            <a:ext cx="12192000" cy="6858000"/>
          </a:xfrm>
          <a:prstGeom prst="rect">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45F96"/>
              </a:solidFill>
            </a:endParaRPr>
          </a:p>
        </p:txBody>
      </p:sp>
      <p:sp>
        <p:nvSpPr>
          <p:cNvPr id="2" name="Title 1">
            <a:extLst>
              <a:ext uri="{FF2B5EF4-FFF2-40B4-BE49-F238E27FC236}">
                <a16:creationId xmlns:a16="http://schemas.microsoft.com/office/drawing/2014/main" id="{42828D09-F34D-4DC8-96E0-1225E99F28E7}"/>
              </a:ext>
            </a:extLst>
          </p:cNvPr>
          <p:cNvSpPr>
            <a:spLocks noGrp="1"/>
          </p:cNvSpPr>
          <p:nvPr>
            <p:ph type="title"/>
          </p:nvPr>
        </p:nvSpPr>
        <p:spPr>
          <a:xfrm>
            <a:off x="831850" y="1709738"/>
            <a:ext cx="10515600" cy="2852737"/>
          </a:xfrm>
          <a:prstGeom prst="rect">
            <a:avLst/>
          </a:prstGeom>
        </p:spPr>
        <p:txBody>
          <a:bodyPr anchor="b">
            <a:normAutofit/>
          </a:bodyPr>
          <a:lstStyle>
            <a:lvl1pPr>
              <a:defRPr sz="4800" b="1">
                <a:solidFill>
                  <a:srgbClr val="B5D77C"/>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5467E282-8248-4653-B369-EB3A949EAD7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69353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4C92-8559-48CC-9BC0-C21ED2C9038C}"/>
              </a:ext>
            </a:extLst>
          </p:cNvPr>
          <p:cNvSpPr>
            <a:spLocks noGrp="1"/>
          </p:cNvSpPr>
          <p:nvPr>
            <p:ph type="title"/>
          </p:nvPr>
        </p:nvSpPr>
        <p:spPr>
          <a:xfrm>
            <a:off x="838200" y="365125"/>
            <a:ext cx="10515600" cy="1325563"/>
          </a:xfrm>
          <a:prstGeom prst="rect">
            <a:avLst/>
          </a:prstGeom>
        </p:spPr>
        <p:txBody>
          <a:bodyPr>
            <a:normAutofit/>
          </a:bodyPr>
          <a:lstStyle>
            <a:lvl1pPr>
              <a:defRPr sz="3600" b="1">
                <a:solidFill>
                  <a:srgbClr val="153056"/>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0E57C217-2EA3-455B-85D5-16729947466E}"/>
              </a:ext>
            </a:extLst>
          </p:cNvPr>
          <p:cNvSpPr>
            <a:spLocks noGrp="1"/>
          </p:cNvSpPr>
          <p:nvPr>
            <p:ph sz="half" idx="1"/>
          </p:nvPr>
        </p:nvSpPr>
        <p:spPr>
          <a:xfrm>
            <a:off x="838200" y="1825625"/>
            <a:ext cx="5181600" cy="4351338"/>
          </a:xfrm>
          <a:prstGeom prst="rect">
            <a:avLst/>
          </a:prstGeom>
        </p:spPr>
        <p:txBody>
          <a:bodyPr/>
          <a:lstStyle>
            <a:lvl1pPr>
              <a:defRPr>
                <a:solidFill>
                  <a:srgbClr val="153056"/>
                </a:solidFill>
                <a:latin typeface="Open Sans" panose="020B0606030504020204" pitchFamily="34" charset="0"/>
                <a:ea typeface="Open Sans" panose="020B0606030504020204" pitchFamily="34" charset="0"/>
                <a:cs typeface="Open Sans" panose="020B0606030504020204" pitchFamily="34" charset="0"/>
              </a:defRPr>
            </a:lvl1pPr>
            <a:lvl2pPr>
              <a:defRPr>
                <a:solidFill>
                  <a:srgbClr val="153056"/>
                </a:solidFill>
                <a:latin typeface="Open Sans" panose="020B0606030504020204" pitchFamily="34" charset="0"/>
                <a:ea typeface="Open Sans" panose="020B0606030504020204" pitchFamily="34" charset="0"/>
                <a:cs typeface="Open Sans" panose="020B0606030504020204" pitchFamily="34" charset="0"/>
              </a:defRPr>
            </a:lvl2pPr>
            <a:lvl3pPr>
              <a:defRPr>
                <a:solidFill>
                  <a:srgbClr val="153056"/>
                </a:solidFill>
                <a:latin typeface="Open Sans" panose="020B0606030504020204" pitchFamily="34" charset="0"/>
                <a:ea typeface="Open Sans" panose="020B0606030504020204" pitchFamily="34" charset="0"/>
                <a:cs typeface="Open Sans" panose="020B0606030504020204" pitchFamily="34" charset="0"/>
              </a:defRPr>
            </a:lvl3pPr>
            <a:lvl4pPr>
              <a:defRPr>
                <a:solidFill>
                  <a:srgbClr val="153056"/>
                </a:solidFill>
                <a:latin typeface="Open Sans" panose="020B0606030504020204" pitchFamily="34" charset="0"/>
                <a:ea typeface="Open Sans" panose="020B0606030504020204" pitchFamily="34" charset="0"/>
                <a:cs typeface="Open Sans" panose="020B0606030504020204" pitchFamily="34" charset="0"/>
              </a:defRPr>
            </a:lvl4pPr>
            <a:lvl5pPr>
              <a:defRPr>
                <a:solidFill>
                  <a:srgbClr val="15305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07A838D-F6D7-48FE-8447-61CC13AD1AB6}"/>
              </a:ext>
            </a:extLst>
          </p:cNvPr>
          <p:cNvSpPr>
            <a:spLocks noGrp="1"/>
          </p:cNvSpPr>
          <p:nvPr>
            <p:ph sz="half" idx="2"/>
          </p:nvPr>
        </p:nvSpPr>
        <p:spPr>
          <a:xfrm>
            <a:off x="6172200" y="1825625"/>
            <a:ext cx="5181600" cy="4351338"/>
          </a:xfrm>
          <a:prstGeom prst="rect">
            <a:avLst/>
          </a:prstGeom>
        </p:spPr>
        <p:txBody>
          <a:bodyPr/>
          <a:lstStyle>
            <a:lvl1pPr>
              <a:defRPr>
                <a:solidFill>
                  <a:srgbClr val="153056"/>
                </a:solidFill>
                <a:latin typeface="Open Sans" panose="020B0606030504020204" pitchFamily="34" charset="0"/>
                <a:ea typeface="Open Sans" panose="020B0606030504020204" pitchFamily="34" charset="0"/>
                <a:cs typeface="Open Sans" panose="020B0606030504020204" pitchFamily="34" charset="0"/>
              </a:defRPr>
            </a:lvl1pPr>
            <a:lvl2pPr>
              <a:defRPr>
                <a:solidFill>
                  <a:srgbClr val="153056"/>
                </a:solidFill>
                <a:latin typeface="Open Sans" panose="020B0606030504020204" pitchFamily="34" charset="0"/>
                <a:ea typeface="Open Sans" panose="020B0606030504020204" pitchFamily="34" charset="0"/>
                <a:cs typeface="Open Sans" panose="020B0606030504020204" pitchFamily="34" charset="0"/>
              </a:defRPr>
            </a:lvl2pPr>
            <a:lvl3pPr>
              <a:defRPr>
                <a:solidFill>
                  <a:srgbClr val="153056"/>
                </a:solidFill>
                <a:latin typeface="Open Sans" panose="020B0606030504020204" pitchFamily="34" charset="0"/>
                <a:ea typeface="Open Sans" panose="020B0606030504020204" pitchFamily="34" charset="0"/>
                <a:cs typeface="Open Sans" panose="020B0606030504020204" pitchFamily="34" charset="0"/>
              </a:defRPr>
            </a:lvl3pPr>
            <a:lvl4pPr>
              <a:defRPr>
                <a:solidFill>
                  <a:srgbClr val="153056"/>
                </a:solidFill>
                <a:latin typeface="Open Sans" panose="020B0606030504020204" pitchFamily="34" charset="0"/>
                <a:ea typeface="Open Sans" panose="020B0606030504020204" pitchFamily="34" charset="0"/>
                <a:cs typeface="Open Sans" panose="020B0606030504020204" pitchFamily="34" charset="0"/>
              </a:defRPr>
            </a:lvl4pPr>
            <a:lvl5pPr>
              <a:defRPr>
                <a:solidFill>
                  <a:srgbClr val="15305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491FF33B-5643-49C6-B895-9E383A6886B6}"/>
              </a:ext>
            </a:extLst>
          </p:cNvPr>
          <p:cNvSpPr>
            <a:spLocks noGrp="1"/>
          </p:cNvSpPr>
          <p:nvPr>
            <p:ph type="dt" sz="half" idx="10"/>
          </p:nvPr>
        </p:nvSpPr>
        <p:spPr>
          <a:xfrm>
            <a:off x="1309657" y="6356350"/>
            <a:ext cx="2271743"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1C809B4B-5CAB-4485-BAE2-BBA619E78EFD}" type="datetimeFigureOut">
              <a:rPr lang="en-US" smtClean="0"/>
              <a:t>5/6/24</a:t>
            </a:fld>
            <a:endParaRPr lang="en-US" dirty="0"/>
          </a:p>
        </p:txBody>
      </p:sp>
      <p:sp>
        <p:nvSpPr>
          <p:cNvPr id="9" name="Footer Placeholder 4">
            <a:extLst>
              <a:ext uri="{FF2B5EF4-FFF2-40B4-BE49-F238E27FC236}">
                <a16:creationId xmlns:a16="http://schemas.microsoft.com/office/drawing/2014/main" id="{BF8C1DFE-830C-4B41-B57D-6407C81B9A3F}"/>
              </a:ext>
            </a:extLst>
          </p:cNvPr>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0" name="Slide Number Placeholder 5">
            <a:extLst>
              <a:ext uri="{FF2B5EF4-FFF2-40B4-BE49-F238E27FC236}">
                <a16:creationId xmlns:a16="http://schemas.microsoft.com/office/drawing/2014/main" id="{1E45DA20-44DF-4999-B269-D9DEE3EDEAF3}"/>
              </a:ext>
            </a:extLst>
          </p:cNvPr>
          <p:cNvSpPr>
            <a:spLocks noGrp="1"/>
          </p:cNvSpPr>
          <p:nvPr>
            <p:ph type="sldNum" sz="quarter" idx="12"/>
          </p:nvPr>
        </p:nvSpPr>
        <p:spPr>
          <a:xfrm>
            <a:off x="9316863" y="6321439"/>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A82E10F0-1812-405C-A972-5885A4A8E4B3}" type="slidenum">
              <a:rPr lang="en-US" smtClean="0"/>
              <a:t>‹#›</a:t>
            </a:fld>
            <a:endParaRPr lang="en-US" dirty="0"/>
          </a:p>
        </p:txBody>
      </p:sp>
      <p:pic>
        <p:nvPicPr>
          <p:cNvPr id="11" name="Graphic 10">
            <a:extLst>
              <a:ext uri="{FF2B5EF4-FFF2-40B4-BE49-F238E27FC236}">
                <a16:creationId xmlns:a16="http://schemas.microsoft.com/office/drawing/2014/main" id="{E3DA3CFB-2B3F-48A6-84FB-394F19D41DF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1937" y="6286528"/>
            <a:ext cx="1036131" cy="434948"/>
          </a:xfrm>
          <a:prstGeom prst="rect">
            <a:avLst/>
          </a:prstGeom>
        </p:spPr>
      </p:pic>
      <p:cxnSp>
        <p:nvCxnSpPr>
          <p:cNvPr id="12" name="Straight Connector 11">
            <a:extLst>
              <a:ext uri="{FF2B5EF4-FFF2-40B4-BE49-F238E27FC236}">
                <a16:creationId xmlns:a16="http://schemas.microsoft.com/office/drawing/2014/main" id="{A1322341-B43A-4790-A2CE-A4437B498814}"/>
              </a:ext>
            </a:extLst>
          </p:cNvPr>
          <p:cNvCxnSpPr>
            <a:cxnSpLocks/>
          </p:cNvCxnSpPr>
          <p:nvPr/>
        </p:nvCxnSpPr>
        <p:spPr>
          <a:xfrm>
            <a:off x="701458" y="565703"/>
            <a:ext cx="0" cy="861941"/>
          </a:xfrm>
          <a:prstGeom prst="line">
            <a:avLst/>
          </a:prstGeom>
          <a:ln w="101600">
            <a:solidFill>
              <a:srgbClr val="B5D7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417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65C93-4C16-4DBF-9EA1-1E1C036266D9}"/>
              </a:ext>
            </a:extLst>
          </p:cNvPr>
          <p:cNvSpPr>
            <a:spLocks noGrp="1"/>
          </p:cNvSpPr>
          <p:nvPr>
            <p:ph type="title"/>
          </p:nvPr>
        </p:nvSpPr>
        <p:spPr>
          <a:xfrm>
            <a:off x="839788" y="365125"/>
            <a:ext cx="10515600" cy="1325563"/>
          </a:xfrm>
          <a:prstGeom prst="rect">
            <a:avLst/>
          </a:prstGeom>
        </p:spPr>
        <p:txBody>
          <a:bodyPr>
            <a:normAutofit/>
          </a:bodyPr>
          <a:lstStyle>
            <a:lvl1pPr>
              <a:defRPr sz="3600" b="1">
                <a:solidFill>
                  <a:srgbClr val="153056"/>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C6A27D49-4D79-4B43-B2FD-3E660297722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solidFill>
                  <a:srgbClr val="A45F9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1EC2F2-C460-43E2-8906-9A2B9C0F1519}"/>
              </a:ext>
            </a:extLst>
          </p:cNvPr>
          <p:cNvSpPr>
            <a:spLocks noGrp="1"/>
          </p:cNvSpPr>
          <p:nvPr>
            <p:ph sz="half" idx="2"/>
          </p:nvPr>
        </p:nvSpPr>
        <p:spPr>
          <a:xfrm>
            <a:off x="839788" y="2505075"/>
            <a:ext cx="5157787" cy="3684588"/>
          </a:xfrm>
          <a:prstGeom prst="rect">
            <a:avLst/>
          </a:prstGeom>
        </p:spPr>
        <p:txBody>
          <a:bodyPr/>
          <a:lstStyle>
            <a:lvl1pPr>
              <a:defRPr>
                <a:solidFill>
                  <a:srgbClr val="153056"/>
                </a:solidFill>
              </a:defRPr>
            </a:lvl1pPr>
            <a:lvl2pPr>
              <a:defRPr>
                <a:solidFill>
                  <a:srgbClr val="153056"/>
                </a:solidFill>
              </a:defRPr>
            </a:lvl2pPr>
            <a:lvl3pPr>
              <a:defRPr>
                <a:solidFill>
                  <a:srgbClr val="153056"/>
                </a:solidFill>
              </a:defRPr>
            </a:lvl3pPr>
            <a:lvl4pPr>
              <a:defRPr>
                <a:solidFill>
                  <a:srgbClr val="153056"/>
                </a:solidFill>
              </a:defRPr>
            </a:lvl4pPr>
            <a:lvl5pPr>
              <a:defRPr>
                <a:solidFill>
                  <a:srgbClr val="1530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896F1CA-60F9-43FE-BA1E-4DE5D259BCA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rgbClr val="A45F9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A0BEC8-6C38-4FFD-B6C1-8DCDBFFA0F8A}"/>
              </a:ext>
            </a:extLst>
          </p:cNvPr>
          <p:cNvSpPr>
            <a:spLocks noGrp="1"/>
          </p:cNvSpPr>
          <p:nvPr>
            <p:ph sz="quarter" idx="4"/>
          </p:nvPr>
        </p:nvSpPr>
        <p:spPr>
          <a:xfrm>
            <a:off x="6172200" y="2505075"/>
            <a:ext cx="5183188" cy="3684588"/>
          </a:xfrm>
          <a:prstGeom prst="rect">
            <a:avLst/>
          </a:prstGeom>
        </p:spPr>
        <p:txBody>
          <a:bodyPr/>
          <a:lstStyle>
            <a:lvl1pPr>
              <a:defRPr>
                <a:solidFill>
                  <a:srgbClr val="153056"/>
                </a:solidFill>
              </a:defRPr>
            </a:lvl1pPr>
            <a:lvl2pPr>
              <a:defRPr>
                <a:solidFill>
                  <a:srgbClr val="153056"/>
                </a:solidFill>
              </a:defRPr>
            </a:lvl2pPr>
            <a:lvl3pPr>
              <a:defRPr>
                <a:solidFill>
                  <a:srgbClr val="153056"/>
                </a:solidFill>
              </a:defRPr>
            </a:lvl3pPr>
            <a:lvl4pPr>
              <a:defRPr>
                <a:solidFill>
                  <a:srgbClr val="153056"/>
                </a:solidFill>
              </a:defRPr>
            </a:lvl4pPr>
            <a:lvl5pPr>
              <a:defRPr>
                <a:solidFill>
                  <a:srgbClr val="1530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E4398F51-4EED-43CB-A784-027DE6E5BD8D}"/>
              </a:ext>
            </a:extLst>
          </p:cNvPr>
          <p:cNvSpPr>
            <a:spLocks noGrp="1"/>
          </p:cNvSpPr>
          <p:nvPr>
            <p:ph type="dt" sz="half" idx="10"/>
          </p:nvPr>
        </p:nvSpPr>
        <p:spPr>
          <a:xfrm>
            <a:off x="1309657" y="6356350"/>
            <a:ext cx="2271743"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1C809B4B-5CAB-4485-BAE2-BBA619E78EFD}" type="datetimeFigureOut">
              <a:rPr lang="en-US" smtClean="0"/>
              <a:t>5/6/24</a:t>
            </a:fld>
            <a:endParaRPr lang="en-US" dirty="0"/>
          </a:p>
        </p:txBody>
      </p:sp>
      <p:sp>
        <p:nvSpPr>
          <p:cNvPr id="11" name="Footer Placeholder 4">
            <a:extLst>
              <a:ext uri="{FF2B5EF4-FFF2-40B4-BE49-F238E27FC236}">
                <a16:creationId xmlns:a16="http://schemas.microsoft.com/office/drawing/2014/main" id="{AD07FFB4-847D-412F-8A44-C99B0E18283B}"/>
              </a:ext>
            </a:extLst>
          </p:cNvPr>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2" name="Slide Number Placeholder 5">
            <a:extLst>
              <a:ext uri="{FF2B5EF4-FFF2-40B4-BE49-F238E27FC236}">
                <a16:creationId xmlns:a16="http://schemas.microsoft.com/office/drawing/2014/main" id="{99CE90F9-1730-4D19-A795-56A9F6756A1C}"/>
              </a:ext>
            </a:extLst>
          </p:cNvPr>
          <p:cNvSpPr>
            <a:spLocks noGrp="1"/>
          </p:cNvSpPr>
          <p:nvPr>
            <p:ph type="sldNum" sz="quarter" idx="12"/>
          </p:nvPr>
        </p:nvSpPr>
        <p:spPr>
          <a:xfrm>
            <a:off x="9316863" y="6321439"/>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A82E10F0-1812-405C-A972-5885A4A8E4B3}" type="slidenum">
              <a:rPr lang="en-US" smtClean="0"/>
              <a:t>‹#›</a:t>
            </a:fld>
            <a:endParaRPr lang="en-US" dirty="0"/>
          </a:p>
        </p:txBody>
      </p:sp>
      <p:pic>
        <p:nvPicPr>
          <p:cNvPr id="13" name="Graphic 12">
            <a:extLst>
              <a:ext uri="{FF2B5EF4-FFF2-40B4-BE49-F238E27FC236}">
                <a16:creationId xmlns:a16="http://schemas.microsoft.com/office/drawing/2014/main" id="{9BC9C5B2-CAFF-419F-8E7E-DCB3D8E4B94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1937" y="6286528"/>
            <a:ext cx="1036131" cy="434948"/>
          </a:xfrm>
          <a:prstGeom prst="rect">
            <a:avLst/>
          </a:prstGeom>
        </p:spPr>
      </p:pic>
      <p:cxnSp>
        <p:nvCxnSpPr>
          <p:cNvPr id="14" name="Straight Connector 13">
            <a:extLst>
              <a:ext uri="{FF2B5EF4-FFF2-40B4-BE49-F238E27FC236}">
                <a16:creationId xmlns:a16="http://schemas.microsoft.com/office/drawing/2014/main" id="{5DE5DD5D-449B-4828-9A4E-0F3D1FB64DA0}"/>
              </a:ext>
            </a:extLst>
          </p:cNvPr>
          <p:cNvCxnSpPr>
            <a:cxnSpLocks/>
          </p:cNvCxnSpPr>
          <p:nvPr/>
        </p:nvCxnSpPr>
        <p:spPr>
          <a:xfrm>
            <a:off x="701458" y="565703"/>
            <a:ext cx="0" cy="861941"/>
          </a:xfrm>
          <a:prstGeom prst="line">
            <a:avLst/>
          </a:prstGeom>
          <a:ln w="101600">
            <a:solidFill>
              <a:srgbClr val="B5D7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321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6F2E5-3B59-4997-B451-73C3848A7B8E}"/>
              </a:ext>
            </a:extLst>
          </p:cNvPr>
          <p:cNvSpPr>
            <a:spLocks noGrp="1"/>
          </p:cNvSpPr>
          <p:nvPr>
            <p:ph type="title"/>
          </p:nvPr>
        </p:nvSpPr>
        <p:spPr>
          <a:xfrm>
            <a:off x="838200" y="365125"/>
            <a:ext cx="10515600" cy="1325563"/>
          </a:xfrm>
          <a:prstGeom prst="rect">
            <a:avLst/>
          </a:prstGeom>
        </p:spPr>
        <p:txBody>
          <a:bodyPr>
            <a:normAutofit/>
          </a:bodyPr>
          <a:lstStyle>
            <a:lvl1pPr>
              <a:defRPr sz="3600" b="1">
                <a:solidFill>
                  <a:srgbClr val="153056"/>
                </a:solidFill>
                <a:latin typeface="+mn-lt"/>
              </a:defRPr>
            </a:lvl1pPr>
          </a:lstStyle>
          <a:p>
            <a:r>
              <a:rPr lang="en-US" dirty="0"/>
              <a:t>Click to edit Master title style</a:t>
            </a:r>
          </a:p>
        </p:txBody>
      </p:sp>
      <p:sp>
        <p:nvSpPr>
          <p:cNvPr id="6" name="Date Placeholder 3">
            <a:extLst>
              <a:ext uri="{FF2B5EF4-FFF2-40B4-BE49-F238E27FC236}">
                <a16:creationId xmlns:a16="http://schemas.microsoft.com/office/drawing/2014/main" id="{F8A0737E-4756-41CA-A30F-E792EAEF50D8}"/>
              </a:ext>
            </a:extLst>
          </p:cNvPr>
          <p:cNvSpPr>
            <a:spLocks noGrp="1"/>
          </p:cNvSpPr>
          <p:nvPr>
            <p:ph type="dt" sz="half" idx="10"/>
          </p:nvPr>
        </p:nvSpPr>
        <p:spPr>
          <a:xfrm>
            <a:off x="1309657" y="6356350"/>
            <a:ext cx="2271743"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1C809B4B-5CAB-4485-BAE2-BBA619E78EFD}" type="datetimeFigureOut">
              <a:rPr lang="en-US" smtClean="0"/>
              <a:t>5/6/24</a:t>
            </a:fld>
            <a:endParaRPr lang="en-US" dirty="0"/>
          </a:p>
        </p:txBody>
      </p:sp>
      <p:sp>
        <p:nvSpPr>
          <p:cNvPr id="7" name="Footer Placeholder 4">
            <a:extLst>
              <a:ext uri="{FF2B5EF4-FFF2-40B4-BE49-F238E27FC236}">
                <a16:creationId xmlns:a16="http://schemas.microsoft.com/office/drawing/2014/main" id="{5BE98CB9-FC0B-419F-AEB3-469BA2D6D605}"/>
              </a:ext>
            </a:extLst>
          </p:cNvPr>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8" name="Slide Number Placeholder 5">
            <a:extLst>
              <a:ext uri="{FF2B5EF4-FFF2-40B4-BE49-F238E27FC236}">
                <a16:creationId xmlns:a16="http://schemas.microsoft.com/office/drawing/2014/main" id="{8F755C94-9392-4DE6-A839-0D325325BA25}"/>
              </a:ext>
            </a:extLst>
          </p:cNvPr>
          <p:cNvSpPr>
            <a:spLocks noGrp="1"/>
          </p:cNvSpPr>
          <p:nvPr>
            <p:ph type="sldNum" sz="quarter" idx="12"/>
          </p:nvPr>
        </p:nvSpPr>
        <p:spPr>
          <a:xfrm>
            <a:off x="9316863" y="6321439"/>
            <a:ext cx="2743200" cy="36512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A82E10F0-1812-405C-A972-5885A4A8E4B3}" type="slidenum">
              <a:rPr lang="en-US" smtClean="0"/>
              <a:t>‹#›</a:t>
            </a:fld>
            <a:endParaRPr lang="en-US" dirty="0"/>
          </a:p>
        </p:txBody>
      </p:sp>
      <p:pic>
        <p:nvPicPr>
          <p:cNvPr id="9" name="Graphic 8">
            <a:extLst>
              <a:ext uri="{FF2B5EF4-FFF2-40B4-BE49-F238E27FC236}">
                <a16:creationId xmlns:a16="http://schemas.microsoft.com/office/drawing/2014/main" id="{DE8A8E6F-13D8-4F21-9E2C-6F72DDA7EE0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1937" y="6286528"/>
            <a:ext cx="1036131" cy="434948"/>
          </a:xfrm>
          <a:prstGeom prst="rect">
            <a:avLst/>
          </a:prstGeom>
        </p:spPr>
      </p:pic>
      <p:cxnSp>
        <p:nvCxnSpPr>
          <p:cNvPr id="10" name="Straight Connector 9">
            <a:extLst>
              <a:ext uri="{FF2B5EF4-FFF2-40B4-BE49-F238E27FC236}">
                <a16:creationId xmlns:a16="http://schemas.microsoft.com/office/drawing/2014/main" id="{EC98DA6C-352B-43C6-9C31-E6E5486FF036}"/>
              </a:ext>
            </a:extLst>
          </p:cNvPr>
          <p:cNvCxnSpPr>
            <a:cxnSpLocks/>
          </p:cNvCxnSpPr>
          <p:nvPr/>
        </p:nvCxnSpPr>
        <p:spPr>
          <a:xfrm>
            <a:off x="701458" y="565703"/>
            <a:ext cx="0" cy="861941"/>
          </a:xfrm>
          <a:prstGeom prst="line">
            <a:avLst/>
          </a:prstGeom>
          <a:ln w="101600">
            <a:solidFill>
              <a:srgbClr val="B5D7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3739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A9B4CD-3BE5-4F0F-8375-94523D050D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A62A29-7EB4-4FD7-8B84-A78508D9E0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5143D90-99DA-4FD4-9294-219D00144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1C809B4B-5CAB-4485-BAE2-BBA619E78EFD}" type="datetimeFigureOut">
              <a:rPr lang="en-US" smtClean="0"/>
              <a:t>5/6/24</a:t>
            </a:fld>
            <a:endParaRPr lang="en-US" dirty="0"/>
          </a:p>
        </p:txBody>
      </p:sp>
      <p:sp>
        <p:nvSpPr>
          <p:cNvPr id="5" name="Footer Placeholder 4">
            <a:extLst>
              <a:ext uri="{FF2B5EF4-FFF2-40B4-BE49-F238E27FC236}">
                <a16:creationId xmlns:a16="http://schemas.microsoft.com/office/drawing/2014/main" id="{45B41495-AF33-410E-A079-97F61C4AF7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6" name="Slide Number Placeholder 5">
            <a:extLst>
              <a:ext uri="{FF2B5EF4-FFF2-40B4-BE49-F238E27FC236}">
                <a16:creationId xmlns:a16="http://schemas.microsoft.com/office/drawing/2014/main" id="{D15B6166-7E14-444E-9559-8210F4925A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A82E10F0-1812-405C-A972-5885A4A8E4B3}" type="slidenum">
              <a:rPr lang="en-US" smtClean="0"/>
              <a:t>‹#›</a:t>
            </a:fld>
            <a:endParaRPr lang="en-US" dirty="0"/>
          </a:p>
        </p:txBody>
      </p:sp>
    </p:spTree>
    <p:extLst>
      <p:ext uri="{BB962C8B-B14F-4D97-AF65-F5344CB8AC3E}">
        <p14:creationId xmlns:p14="http://schemas.microsoft.com/office/powerpoint/2010/main" val="16988354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rgbClr val="153056"/>
          </a:solidFill>
          <a:latin typeface="Brandon Grotesque Bold" panose="020B0803020203060202"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3056"/>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3056"/>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3056"/>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3056"/>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3056"/>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3F4A9F-AEA7-AB4B-B634-55F6BE1E38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F847B5-8BC6-734A-BF2D-2BDAEB39D5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7C67C6-6A4A-C447-89CE-27E70B168B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84E3BC-2EB9-CD41-A711-A02BAAEBDDB3}" type="datetimeFigureOut">
              <a:rPr lang="en-US" smtClean="0"/>
              <a:t>5/6/24</a:t>
            </a:fld>
            <a:endParaRPr lang="en-US" dirty="0"/>
          </a:p>
        </p:txBody>
      </p:sp>
      <p:sp>
        <p:nvSpPr>
          <p:cNvPr id="5" name="Footer Placeholder 4">
            <a:extLst>
              <a:ext uri="{FF2B5EF4-FFF2-40B4-BE49-F238E27FC236}">
                <a16:creationId xmlns:a16="http://schemas.microsoft.com/office/drawing/2014/main" id="{ADB33A1F-0BB2-C341-B378-A6AB2D1675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60399D0-7523-E54B-92C4-E0F7AC43C8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EBFEA-655B-4347-89FC-1D35AAE4CA7E}" type="slidenum">
              <a:rPr lang="en-US" smtClean="0"/>
              <a:t>‹#›</a:t>
            </a:fld>
            <a:endParaRPr lang="en-US" dirty="0"/>
          </a:p>
        </p:txBody>
      </p:sp>
    </p:spTree>
    <p:extLst>
      <p:ext uri="{BB962C8B-B14F-4D97-AF65-F5344CB8AC3E}">
        <p14:creationId xmlns:p14="http://schemas.microsoft.com/office/powerpoint/2010/main" val="283915686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A9B4CD-3BE5-4F0F-8375-94523D050D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A62A29-7EB4-4FD7-8B84-A78508D9E0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5143D90-99DA-4FD4-9294-219D00144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118D24EE-3C0E-4248-9F94-0AD81B617C9D}" type="datetimeFigureOut">
              <a:rPr lang="en-US" smtClean="0"/>
              <a:t>5/6/24</a:t>
            </a:fld>
            <a:endParaRPr lang="en-US" dirty="0"/>
          </a:p>
        </p:txBody>
      </p:sp>
      <p:sp>
        <p:nvSpPr>
          <p:cNvPr id="5" name="Footer Placeholder 4">
            <a:extLst>
              <a:ext uri="{FF2B5EF4-FFF2-40B4-BE49-F238E27FC236}">
                <a16:creationId xmlns:a16="http://schemas.microsoft.com/office/drawing/2014/main" id="{45B41495-AF33-410E-A079-97F61C4AF7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6" name="Slide Number Placeholder 5">
            <a:extLst>
              <a:ext uri="{FF2B5EF4-FFF2-40B4-BE49-F238E27FC236}">
                <a16:creationId xmlns:a16="http://schemas.microsoft.com/office/drawing/2014/main" id="{D15B6166-7E14-444E-9559-8210F4925A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59475424-3889-4F07-AC62-9CCF42F6EED6}" type="slidenum">
              <a:rPr lang="en-US" smtClean="0"/>
              <a:t>‹#›</a:t>
            </a:fld>
            <a:endParaRPr lang="en-US" dirty="0"/>
          </a:p>
        </p:txBody>
      </p:sp>
    </p:spTree>
    <p:extLst>
      <p:ext uri="{BB962C8B-B14F-4D97-AF65-F5344CB8AC3E}">
        <p14:creationId xmlns:p14="http://schemas.microsoft.com/office/powerpoint/2010/main" val="319131761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Lst>
  <p:txStyles>
    <p:titleStyle>
      <a:lvl1pPr algn="l" defTabSz="914400" rtl="0" eaLnBrk="1" latinLnBrk="0" hangingPunct="1">
        <a:lnSpc>
          <a:spcPct val="90000"/>
        </a:lnSpc>
        <a:spcBef>
          <a:spcPct val="0"/>
        </a:spcBef>
        <a:buNone/>
        <a:defRPr sz="4400" kern="1200">
          <a:solidFill>
            <a:srgbClr val="153056"/>
          </a:solidFill>
          <a:latin typeface="Brandon Grotesque Bold" panose="020B0803020203060202"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3056"/>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3056"/>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3056"/>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3056"/>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3056"/>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diana-cornfield-sunset-1_1462991186 | Community Foundation of Grant County">
            <a:extLst>
              <a:ext uri="{FF2B5EF4-FFF2-40B4-BE49-F238E27FC236}">
                <a16:creationId xmlns:a16="http://schemas.microsoft.com/office/drawing/2014/main" id="{0FCC5812-C4E2-A0BB-5E1E-431EF8E56BAD}"/>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73547" y="-417501"/>
            <a:ext cx="12739094" cy="7358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894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Alfred Henry Lewis: The Best Works ebook by Alfred Henry Lewis - Rakuten  Kobo">
            <a:extLst>
              <a:ext uri="{FF2B5EF4-FFF2-40B4-BE49-F238E27FC236}">
                <a16:creationId xmlns:a16="http://schemas.microsoft.com/office/drawing/2014/main" id="{F715A516-584C-82AC-1EB2-5BEC327DA7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286" b="45535"/>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832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What the new Tech Hubs designations mean for boosting innovation across the  US | Brookings">
            <a:extLst>
              <a:ext uri="{FF2B5EF4-FFF2-40B4-BE49-F238E27FC236}">
                <a16:creationId xmlns:a16="http://schemas.microsoft.com/office/drawing/2014/main" id="{69953FC2-9ADB-0731-4BD2-3174FAF3B33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245685" y="814540"/>
            <a:ext cx="9700630" cy="58340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BD552B2-9FC7-5DD9-F4D3-75C443E7DE52}"/>
              </a:ext>
            </a:extLst>
          </p:cNvPr>
          <p:cNvSpPr/>
          <p:nvPr/>
        </p:nvSpPr>
        <p:spPr>
          <a:xfrm>
            <a:off x="-1619679" y="-116937"/>
            <a:ext cx="16240836" cy="1269233"/>
          </a:xfrm>
          <a:prstGeom prst="rect">
            <a:avLst/>
          </a:prstGeom>
          <a:solidFill>
            <a:schemeClr val="accent1">
              <a:alpha val="9003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37D98931-C14B-958B-3BEC-CA87C7DE80CB}"/>
              </a:ext>
            </a:extLst>
          </p:cNvPr>
          <p:cNvGrpSpPr/>
          <p:nvPr/>
        </p:nvGrpSpPr>
        <p:grpSpPr>
          <a:xfrm>
            <a:off x="402641" y="168209"/>
            <a:ext cx="569508" cy="662163"/>
            <a:chOff x="-2782032" y="-246078"/>
            <a:chExt cx="569508" cy="662163"/>
          </a:xfrm>
        </p:grpSpPr>
        <p:sp>
          <p:nvSpPr>
            <p:cNvPr id="6" name="Oval 5">
              <a:extLst>
                <a:ext uri="{FF2B5EF4-FFF2-40B4-BE49-F238E27FC236}">
                  <a16:creationId xmlns:a16="http://schemas.microsoft.com/office/drawing/2014/main" id="{BEF8DF92-58A0-18ED-411A-9B167FE16928}"/>
                </a:ext>
              </a:extLst>
            </p:cNvPr>
            <p:cNvSpPr/>
            <p:nvPr/>
          </p:nvSpPr>
          <p:spPr>
            <a:xfrm>
              <a:off x="-2782032" y="-201455"/>
              <a:ext cx="569508" cy="6175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7E395C2-DF74-A4D5-C18F-4C3DC97E7F5F}"/>
                </a:ext>
              </a:extLst>
            </p:cNvPr>
            <p:cNvSpPr txBox="1"/>
            <p:nvPr/>
          </p:nvSpPr>
          <p:spPr>
            <a:xfrm>
              <a:off x="-2627986" y="-246078"/>
              <a:ext cx="27634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A45F96"/>
                  </a:solidFill>
                  <a:effectLst/>
                  <a:uLnTx/>
                  <a:uFillTx/>
                  <a:latin typeface="Arial" panose="020B0604020202020204" pitchFamily="34" charset="0"/>
                  <a:ea typeface="+mn-ea"/>
                  <a:cs typeface="Arial" panose="020B0604020202020204" pitchFamily="34" charset="0"/>
                </a:rPr>
                <a:t>2</a:t>
              </a:r>
            </a:p>
          </p:txBody>
        </p:sp>
      </p:grpSp>
      <p:sp>
        <p:nvSpPr>
          <p:cNvPr id="9" name="TextBox 8">
            <a:extLst>
              <a:ext uri="{FF2B5EF4-FFF2-40B4-BE49-F238E27FC236}">
                <a16:creationId xmlns:a16="http://schemas.microsoft.com/office/drawing/2014/main" id="{1E96D079-1598-3B8B-14D0-01A84FCB7BD1}"/>
              </a:ext>
            </a:extLst>
          </p:cNvPr>
          <p:cNvSpPr txBox="1"/>
          <p:nvPr/>
        </p:nvSpPr>
        <p:spPr>
          <a:xfrm>
            <a:off x="1011494" y="184041"/>
            <a:ext cx="101309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Reduce Dependency</a:t>
            </a:r>
          </a:p>
        </p:txBody>
      </p:sp>
      <p:sp>
        <p:nvSpPr>
          <p:cNvPr id="7" name="TextBox 6">
            <a:extLst>
              <a:ext uri="{FF2B5EF4-FFF2-40B4-BE49-F238E27FC236}">
                <a16:creationId xmlns:a16="http://schemas.microsoft.com/office/drawing/2014/main" id="{05D0A2F9-7D4C-348E-C5DE-48EDF7E19A27}"/>
              </a:ext>
            </a:extLst>
          </p:cNvPr>
          <p:cNvSpPr txBox="1"/>
          <p:nvPr/>
        </p:nvSpPr>
        <p:spPr>
          <a:xfrm>
            <a:off x="8966200" y="6500682"/>
            <a:ext cx="3133881" cy="230832"/>
          </a:xfrm>
          <a:prstGeom prst="rect">
            <a:avLst/>
          </a:prstGeom>
          <a:noFill/>
        </p:spPr>
        <p:txBody>
          <a:bodyPr wrap="square" rtlCol="0">
            <a:spAutoFit/>
          </a:bodyPr>
          <a:lstStyle/>
          <a:p>
            <a:pPr algn="r"/>
            <a:r>
              <a:rPr lang="en-US" sz="900" i="1" dirty="0">
                <a:solidFill>
                  <a:schemeClr val="tx2"/>
                </a:solidFill>
                <a:latin typeface="Arial" panose="020B0604020202020204" pitchFamily="34" charset="0"/>
                <a:cs typeface="Arial" panose="020B0604020202020204" pitchFamily="34" charset="0"/>
              </a:rPr>
              <a:t>U.S. Economic Development Administration. 2023.  </a:t>
            </a:r>
          </a:p>
        </p:txBody>
      </p:sp>
    </p:spTree>
    <p:extLst>
      <p:ext uri="{BB962C8B-B14F-4D97-AF65-F5344CB8AC3E}">
        <p14:creationId xmlns:p14="http://schemas.microsoft.com/office/powerpoint/2010/main" val="3587544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D65586-B8D0-EE6E-0B70-33A2A319645E}"/>
              </a:ext>
            </a:extLst>
          </p:cNvPr>
          <p:cNvSpPr txBox="1"/>
          <p:nvPr/>
        </p:nvSpPr>
        <p:spPr>
          <a:xfrm>
            <a:off x="3405826" y="1890584"/>
            <a:ext cx="536592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0" b="1" i="0" u="none" strike="noStrike" kern="1200" cap="none" spc="0" normalizeH="0" baseline="0" noProof="0" dirty="0">
                <a:ln>
                  <a:noFill/>
                </a:ln>
                <a:solidFill>
                  <a:srgbClr val="A55F96"/>
                </a:solidFill>
                <a:effectLst/>
                <a:uLnTx/>
                <a:uFillTx/>
                <a:latin typeface="Arial" panose="020B0604020202020204" pitchFamily="34" charset="0"/>
                <a:ea typeface="+mn-ea"/>
                <a:cs typeface="Arial" panose="020B0604020202020204" pitchFamily="34" charset="0"/>
              </a:rPr>
              <a:t>70% </a:t>
            </a:r>
          </a:p>
        </p:txBody>
      </p:sp>
      <p:sp>
        <p:nvSpPr>
          <p:cNvPr id="3" name="TextBox 2">
            <a:extLst>
              <a:ext uri="{FF2B5EF4-FFF2-40B4-BE49-F238E27FC236}">
                <a16:creationId xmlns:a16="http://schemas.microsoft.com/office/drawing/2014/main" id="{DDB7C9BF-49B4-EF69-7764-6DC7BBCA3865}"/>
              </a:ext>
            </a:extLst>
          </p:cNvPr>
          <p:cNvSpPr txBox="1"/>
          <p:nvPr/>
        </p:nvSpPr>
        <p:spPr>
          <a:xfrm>
            <a:off x="707424" y="3571102"/>
            <a:ext cx="1077715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dirty="0">
                <a:solidFill>
                  <a:schemeClr val="tx2"/>
                </a:solidFill>
                <a:latin typeface="Arial" panose="020B0604020202020204" pitchFamily="34" charset="0"/>
                <a:cs typeface="Arial" panose="020B0604020202020204" pitchFamily="34" charset="0"/>
              </a:rPr>
              <a:t>Global Glyphosate Production</a:t>
            </a:r>
            <a:endParaRPr kumimoji="0" lang="en-US" sz="60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0C133804-CEFA-4B24-D7BB-E27EB6DB79CC}"/>
              </a:ext>
            </a:extLst>
          </p:cNvPr>
          <p:cNvSpPr txBox="1"/>
          <p:nvPr/>
        </p:nvSpPr>
        <p:spPr>
          <a:xfrm>
            <a:off x="4696808" y="4553298"/>
            <a:ext cx="279827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Occurs in China</a:t>
            </a:r>
          </a:p>
        </p:txBody>
      </p:sp>
      <p:cxnSp>
        <p:nvCxnSpPr>
          <p:cNvPr id="9" name="Straight Connector 8">
            <a:extLst>
              <a:ext uri="{FF2B5EF4-FFF2-40B4-BE49-F238E27FC236}">
                <a16:creationId xmlns:a16="http://schemas.microsoft.com/office/drawing/2014/main" id="{78F342FB-B1B5-296B-3B09-0E1FCC590071}"/>
              </a:ext>
            </a:extLst>
          </p:cNvPr>
          <p:cNvCxnSpPr>
            <a:cxnSpLocks/>
          </p:cNvCxnSpPr>
          <p:nvPr/>
        </p:nvCxnSpPr>
        <p:spPr>
          <a:xfrm>
            <a:off x="-289286" y="6563520"/>
            <a:ext cx="11027136" cy="0"/>
          </a:xfrm>
          <a:prstGeom prst="line">
            <a:avLst/>
          </a:prstGeom>
          <a:ln w="12700">
            <a:solidFill>
              <a:srgbClr val="00203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12538CF-5081-C9C2-AE62-3E8159FDD5C0}"/>
              </a:ext>
            </a:extLst>
          </p:cNvPr>
          <p:cNvCxnSpPr>
            <a:cxnSpLocks/>
          </p:cNvCxnSpPr>
          <p:nvPr/>
        </p:nvCxnSpPr>
        <p:spPr>
          <a:xfrm>
            <a:off x="11979275" y="6563520"/>
            <a:ext cx="441325" cy="0"/>
          </a:xfrm>
          <a:prstGeom prst="line">
            <a:avLst/>
          </a:prstGeom>
          <a:ln w="12700">
            <a:solidFill>
              <a:srgbClr val="00203D"/>
            </a:solidFill>
          </a:ln>
        </p:spPr>
        <p:style>
          <a:lnRef idx="1">
            <a:schemeClr val="accent1"/>
          </a:lnRef>
          <a:fillRef idx="0">
            <a:schemeClr val="accent1"/>
          </a:fillRef>
          <a:effectRef idx="0">
            <a:schemeClr val="accent1"/>
          </a:effectRef>
          <a:fontRef idx="minor">
            <a:schemeClr val="tx1"/>
          </a:fontRef>
        </p:style>
      </p:cxnSp>
      <p:pic>
        <p:nvPicPr>
          <p:cNvPr id="11" name="Picture 2" descr="Home - 2023 Student Soybean Innovation Competition Awards Ceremony">
            <a:extLst>
              <a:ext uri="{FF2B5EF4-FFF2-40B4-BE49-F238E27FC236}">
                <a16:creationId xmlns:a16="http://schemas.microsoft.com/office/drawing/2014/main" id="{49ACE4EB-A2C5-F53A-705A-379404E4653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48950" y="6220906"/>
            <a:ext cx="1289049" cy="543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468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A1E341F-1C5D-8BB8-1C71-A43C4C4A0F49}"/>
              </a:ext>
            </a:extLst>
          </p:cNvPr>
          <p:cNvGrpSpPr/>
          <p:nvPr/>
        </p:nvGrpSpPr>
        <p:grpSpPr>
          <a:xfrm>
            <a:off x="-289286" y="6216931"/>
            <a:ext cx="12709886" cy="542309"/>
            <a:chOff x="-289286" y="6277256"/>
            <a:chExt cx="12709886" cy="542309"/>
          </a:xfrm>
        </p:grpSpPr>
        <p:cxnSp>
          <p:nvCxnSpPr>
            <p:cNvPr id="8" name="Straight Connector 7">
              <a:extLst>
                <a:ext uri="{FF2B5EF4-FFF2-40B4-BE49-F238E27FC236}">
                  <a16:creationId xmlns:a16="http://schemas.microsoft.com/office/drawing/2014/main" id="{17ADAEBC-B75B-5551-864A-0CEDC7B64D2B}"/>
                </a:ext>
              </a:extLst>
            </p:cNvPr>
            <p:cNvCxnSpPr>
              <a:cxnSpLocks/>
            </p:cNvCxnSpPr>
            <p:nvPr/>
          </p:nvCxnSpPr>
          <p:spPr>
            <a:xfrm>
              <a:off x="-289286" y="6620672"/>
              <a:ext cx="110271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97EDF9B6-2FAD-878A-B3D8-1AECE1A18AA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48949" y="6277256"/>
              <a:ext cx="1289049" cy="542309"/>
            </a:xfrm>
            <a:prstGeom prst="rect">
              <a:avLst/>
            </a:prstGeom>
          </p:spPr>
        </p:pic>
        <p:cxnSp>
          <p:nvCxnSpPr>
            <p:cNvPr id="10" name="Straight Connector 9">
              <a:extLst>
                <a:ext uri="{FF2B5EF4-FFF2-40B4-BE49-F238E27FC236}">
                  <a16:creationId xmlns:a16="http://schemas.microsoft.com/office/drawing/2014/main" id="{4D3C104E-6026-E3EE-BF64-91C7C346BF53}"/>
                </a:ext>
              </a:extLst>
            </p:cNvPr>
            <p:cNvCxnSpPr>
              <a:cxnSpLocks/>
            </p:cNvCxnSpPr>
            <p:nvPr/>
          </p:nvCxnSpPr>
          <p:spPr>
            <a:xfrm>
              <a:off x="11979275" y="6620672"/>
              <a:ext cx="4413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4" name="Picture 3" descr="A diagram of the world's largest country&#10;&#10;Description automatically generated with medium confidence">
            <a:extLst>
              <a:ext uri="{FF2B5EF4-FFF2-40B4-BE49-F238E27FC236}">
                <a16:creationId xmlns:a16="http://schemas.microsoft.com/office/drawing/2014/main" id="{6A593FA7-FBA6-EFAA-D7C8-BFA5E7007BA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23644" y="294477"/>
            <a:ext cx="11876293" cy="5640148"/>
          </a:xfrm>
          <a:prstGeom prst="rect">
            <a:avLst/>
          </a:prstGeom>
        </p:spPr>
      </p:pic>
      <p:cxnSp>
        <p:nvCxnSpPr>
          <p:cNvPr id="18" name="Straight Connector 17">
            <a:extLst>
              <a:ext uri="{FF2B5EF4-FFF2-40B4-BE49-F238E27FC236}">
                <a16:creationId xmlns:a16="http://schemas.microsoft.com/office/drawing/2014/main" id="{444A3A1B-668F-E5BA-2869-C3B1E15E3F0B}"/>
              </a:ext>
            </a:extLst>
          </p:cNvPr>
          <p:cNvCxnSpPr>
            <a:cxnSpLocks/>
          </p:cNvCxnSpPr>
          <p:nvPr/>
        </p:nvCxnSpPr>
        <p:spPr>
          <a:xfrm>
            <a:off x="-289286" y="6563520"/>
            <a:ext cx="11027136" cy="0"/>
          </a:xfrm>
          <a:prstGeom prst="line">
            <a:avLst/>
          </a:prstGeom>
          <a:ln w="12700">
            <a:solidFill>
              <a:srgbClr val="00203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28205FD-9A6C-DB0C-4CC2-B4AE9A060394}"/>
              </a:ext>
            </a:extLst>
          </p:cNvPr>
          <p:cNvCxnSpPr>
            <a:cxnSpLocks/>
          </p:cNvCxnSpPr>
          <p:nvPr/>
        </p:nvCxnSpPr>
        <p:spPr>
          <a:xfrm>
            <a:off x="11979275" y="6563520"/>
            <a:ext cx="441325" cy="0"/>
          </a:xfrm>
          <a:prstGeom prst="line">
            <a:avLst/>
          </a:prstGeom>
          <a:ln w="12700">
            <a:solidFill>
              <a:srgbClr val="00203D"/>
            </a:solidFill>
          </a:ln>
        </p:spPr>
        <p:style>
          <a:lnRef idx="1">
            <a:schemeClr val="accent1"/>
          </a:lnRef>
          <a:fillRef idx="0">
            <a:schemeClr val="accent1"/>
          </a:fillRef>
          <a:effectRef idx="0">
            <a:schemeClr val="accent1"/>
          </a:effectRef>
          <a:fontRef idx="minor">
            <a:schemeClr val="tx1"/>
          </a:fontRef>
        </p:style>
      </p:cxnSp>
      <p:pic>
        <p:nvPicPr>
          <p:cNvPr id="20" name="Picture 2" descr="Home - 2023 Student Soybean Innovation Competition Awards Ceremony">
            <a:extLst>
              <a:ext uri="{FF2B5EF4-FFF2-40B4-BE49-F238E27FC236}">
                <a16:creationId xmlns:a16="http://schemas.microsoft.com/office/drawing/2014/main" id="{69FCAFCA-8169-5B37-166E-29A104E38B7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648950" y="6220906"/>
            <a:ext cx="1289049" cy="543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079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Kraft Heinz facing new challenges as profits drop | CNN Business">
            <a:extLst>
              <a:ext uri="{FF2B5EF4-FFF2-40B4-BE49-F238E27FC236}">
                <a16:creationId xmlns:a16="http://schemas.microsoft.com/office/drawing/2014/main" id="{F2C8E1D4-A042-26B7-CDEA-B146EC92F1A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6772" y="-660922"/>
            <a:ext cx="12481344" cy="832089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BD552B2-9FC7-5DD9-F4D3-75C443E7DE52}"/>
              </a:ext>
            </a:extLst>
          </p:cNvPr>
          <p:cNvSpPr/>
          <p:nvPr/>
        </p:nvSpPr>
        <p:spPr>
          <a:xfrm>
            <a:off x="-1634677" y="0"/>
            <a:ext cx="16240836" cy="1269233"/>
          </a:xfrm>
          <a:prstGeom prst="rect">
            <a:avLst/>
          </a:prstGeom>
          <a:solidFill>
            <a:schemeClr val="accent1">
              <a:alpha val="9003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37D98931-C14B-958B-3BEC-CA87C7DE80CB}"/>
              </a:ext>
            </a:extLst>
          </p:cNvPr>
          <p:cNvGrpSpPr/>
          <p:nvPr/>
        </p:nvGrpSpPr>
        <p:grpSpPr>
          <a:xfrm>
            <a:off x="387643" y="285146"/>
            <a:ext cx="569508" cy="662163"/>
            <a:chOff x="-2782032" y="-246078"/>
            <a:chExt cx="569508" cy="662163"/>
          </a:xfrm>
        </p:grpSpPr>
        <p:sp>
          <p:nvSpPr>
            <p:cNvPr id="6" name="Oval 5">
              <a:extLst>
                <a:ext uri="{FF2B5EF4-FFF2-40B4-BE49-F238E27FC236}">
                  <a16:creationId xmlns:a16="http://schemas.microsoft.com/office/drawing/2014/main" id="{BEF8DF92-58A0-18ED-411A-9B167FE16928}"/>
                </a:ext>
              </a:extLst>
            </p:cNvPr>
            <p:cNvSpPr/>
            <p:nvPr/>
          </p:nvSpPr>
          <p:spPr>
            <a:xfrm>
              <a:off x="-2782032" y="-201455"/>
              <a:ext cx="569508" cy="6175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7E395C2-DF74-A4D5-C18F-4C3DC97E7F5F}"/>
                </a:ext>
              </a:extLst>
            </p:cNvPr>
            <p:cNvSpPr txBox="1"/>
            <p:nvPr/>
          </p:nvSpPr>
          <p:spPr>
            <a:xfrm>
              <a:off x="-2627986" y="-246078"/>
              <a:ext cx="27634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rgbClr val="A45F96"/>
                  </a:solidFill>
                  <a:latin typeface="Arial" panose="020B0604020202020204" pitchFamily="34" charset="0"/>
                  <a:cs typeface="Arial" panose="020B0604020202020204" pitchFamily="34" charset="0"/>
                </a:rPr>
                <a:t>3</a:t>
              </a:r>
              <a:endParaRPr kumimoji="0" lang="en-US" sz="3600" b="0" i="0" u="none" strike="noStrike" kern="1200" cap="none" spc="0" normalizeH="0" baseline="0" noProof="0" dirty="0">
                <a:ln>
                  <a:noFill/>
                </a:ln>
                <a:solidFill>
                  <a:srgbClr val="A45F96"/>
                </a:solidFill>
                <a:effectLst/>
                <a:uLnTx/>
                <a:uFillTx/>
                <a:latin typeface="Arial" panose="020B0604020202020204" pitchFamily="34" charset="0"/>
                <a:ea typeface="+mn-ea"/>
                <a:cs typeface="Arial" panose="020B0604020202020204" pitchFamily="34" charset="0"/>
              </a:endParaRPr>
            </a:p>
          </p:txBody>
        </p:sp>
      </p:grpSp>
      <p:sp>
        <p:nvSpPr>
          <p:cNvPr id="9" name="TextBox 8">
            <a:extLst>
              <a:ext uri="{FF2B5EF4-FFF2-40B4-BE49-F238E27FC236}">
                <a16:creationId xmlns:a16="http://schemas.microsoft.com/office/drawing/2014/main" id="{1E96D079-1598-3B8B-14D0-01A84FCB7BD1}"/>
              </a:ext>
            </a:extLst>
          </p:cNvPr>
          <p:cNvSpPr txBox="1"/>
          <p:nvPr/>
        </p:nvSpPr>
        <p:spPr>
          <a:xfrm>
            <a:off x="996496" y="300978"/>
            <a:ext cx="101309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Innovate for Health</a:t>
            </a:r>
          </a:p>
        </p:txBody>
      </p:sp>
      <p:sp>
        <p:nvSpPr>
          <p:cNvPr id="5" name="TextBox 4">
            <a:extLst>
              <a:ext uri="{FF2B5EF4-FFF2-40B4-BE49-F238E27FC236}">
                <a16:creationId xmlns:a16="http://schemas.microsoft.com/office/drawing/2014/main" id="{1A5EDF30-F00F-9C1A-82E4-8F52586DE788}"/>
              </a:ext>
            </a:extLst>
          </p:cNvPr>
          <p:cNvSpPr txBox="1"/>
          <p:nvPr/>
        </p:nvSpPr>
        <p:spPr>
          <a:xfrm>
            <a:off x="8975725" y="6508692"/>
            <a:ext cx="3133881" cy="230832"/>
          </a:xfrm>
          <a:prstGeom prst="rect">
            <a:avLst/>
          </a:prstGeom>
          <a:noFill/>
        </p:spPr>
        <p:txBody>
          <a:bodyPr wrap="square" rtlCol="0">
            <a:spAutoFit/>
          </a:bodyPr>
          <a:lstStyle/>
          <a:p>
            <a:pPr algn="r"/>
            <a:r>
              <a:rPr lang="en-US" sz="900" i="1" dirty="0">
                <a:solidFill>
                  <a:schemeClr val="bg1"/>
                </a:solidFill>
                <a:latin typeface="Arial" panose="020B0604020202020204" pitchFamily="34" charset="0"/>
                <a:cs typeface="Arial" panose="020B0604020202020204" pitchFamily="34" charset="0"/>
              </a:rPr>
              <a:t>Frontiers in Nutrition. 2023.</a:t>
            </a:r>
          </a:p>
        </p:txBody>
      </p:sp>
    </p:spTree>
    <p:extLst>
      <p:ext uri="{BB962C8B-B14F-4D97-AF65-F5344CB8AC3E}">
        <p14:creationId xmlns:p14="http://schemas.microsoft.com/office/powerpoint/2010/main" val="1817215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D65586-B8D0-EE6E-0B70-33A2A319645E}"/>
              </a:ext>
            </a:extLst>
          </p:cNvPr>
          <p:cNvSpPr txBox="1"/>
          <p:nvPr/>
        </p:nvSpPr>
        <p:spPr>
          <a:xfrm>
            <a:off x="1412139" y="1890584"/>
            <a:ext cx="938078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0" b="1" i="0" u="none" strike="noStrike" kern="1200" cap="none" spc="0" normalizeH="0" baseline="0" noProof="0" dirty="0">
                <a:ln>
                  <a:noFill/>
                </a:ln>
                <a:solidFill>
                  <a:srgbClr val="A55F96"/>
                </a:solidFill>
                <a:effectLst/>
                <a:uLnTx/>
                <a:uFillTx/>
                <a:latin typeface="Arial" panose="020B0604020202020204" pitchFamily="34" charset="0"/>
                <a:ea typeface="+mn-ea"/>
                <a:cs typeface="Arial" panose="020B0604020202020204" pitchFamily="34" charset="0"/>
              </a:rPr>
              <a:t>$173 Billion </a:t>
            </a:r>
          </a:p>
        </p:txBody>
      </p:sp>
      <p:sp>
        <p:nvSpPr>
          <p:cNvPr id="3" name="TextBox 2">
            <a:extLst>
              <a:ext uri="{FF2B5EF4-FFF2-40B4-BE49-F238E27FC236}">
                <a16:creationId xmlns:a16="http://schemas.microsoft.com/office/drawing/2014/main" id="{DDB7C9BF-49B4-EF69-7764-6DC7BBCA3865}"/>
              </a:ext>
            </a:extLst>
          </p:cNvPr>
          <p:cNvSpPr txBox="1"/>
          <p:nvPr/>
        </p:nvSpPr>
        <p:spPr>
          <a:xfrm>
            <a:off x="707424" y="3571102"/>
            <a:ext cx="1077715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dirty="0">
                <a:solidFill>
                  <a:schemeClr val="tx2"/>
                </a:solidFill>
                <a:latin typeface="Arial" panose="020B0604020202020204" pitchFamily="34" charset="0"/>
                <a:cs typeface="Arial" panose="020B0604020202020204" pitchFamily="34" charset="0"/>
              </a:rPr>
              <a:t>Annual Cost of Obesity in U.S.</a:t>
            </a:r>
            <a:endParaRPr kumimoji="0" lang="en-US" sz="60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cxnSp>
        <p:nvCxnSpPr>
          <p:cNvPr id="4" name="Straight Connector 3">
            <a:extLst>
              <a:ext uri="{FF2B5EF4-FFF2-40B4-BE49-F238E27FC236}">
                <a16:creationId xmlns:a16="http://schemas.microsoft.com/office/drawing/2014/main" id="{C4866241-E12D-9691-19F3-3EEE6EFF0326}"/>
              </a:ext>
            </a:extLst>
          </p:cNvPr>
          <p:cNvCxnSpPr>
            <a:cxnSpLocks/>
          </p:cNvCxnSpPr>
          <p:nvPr/>
        </p:nvCxnSpPr>
        <p:spPr>
          <a:xfrm>
            <a:off x="-289286" y="6563520"/>
            <a:ext cx="11027136" cy="0"/>
          </a:xfrm>
          <a:prstGeom prst="line">
            <a:avLst/>
          </a:prstGeom>
          <a:ln w="12700">
            <a:solidFill>
              <a:srgbClr val="00203D"/>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7615D10-9FBC-22BA-D96C-8235BDEBE84A}"/>
              </a:ext>
            </a:extLst>
          </p:cNvPr>
          <p:cNvCxnSpPr>
            <a:cxnSpLocks/>
          </p:cNvCxnSpPr>
          <p:nvPr/>
        </p:nvCxnSpPr>
        <p:spPr>
          <a:xfrm>
            <a:off x="11979275" y="6563520"/>
            <a:ext cx="441325" cy="0"/>
          </a:xfrm>
          <a:prstGeom prst="line">
            <a:avLst/>
          </a:prstGeom>
          <a:ln w="12700">
            <a:solidFill>
              <a:srgbClr val="00203D"/>
            </a:solidFill>
          </a:ln>
        </p:spPr>
        <p:style>
          <a:lnRef idx="1">
            <a:schemeClr val="accent1"/>
          </a:lnRef>
          <a:fillRef idx="0">
            <a:schemeClr val="accent1"/>
          </a:fillRef>
          <a:effectRef idx="0">
            <a:schemeClr val="accent1"/>
          </a:effectRef>
          <a:fontRef idx="minor">
            <a:schemeClr val="tx1"/>
          </a:fontRef>
        </p:style>
      </p:cxnSp>
      <p:pic>
        <p:nvPicPr>
          <p:cNvPr id="6" name="Picture 2" descr="Home - 2023 Student Soybean Innovation Competition Awards Ceremony">
            <a:extLst>
              <a:ext uri="{FF2B5EF4-FFF2-40B4-BE49-F238E27FC236}">
                <a16:creationId xmlns:a16="http://schemas.microsoft.com/office/drawing/2014/main" id="{A9BF6F93-CD75-7018-FEC9-9FC87E49F3E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48950" y="6220906"/>
            <a:ext cx="1289049" cy="543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008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5262A2-DE05-782A-DFAD-3A31C733AD15}"/>
              </a:ext>
            </a:extLst>
          </p:cNvPr>
          <p:cNvSpPr txBox="1"/>
          <p:nvPr/>
        </p:nvSpPr>
        <p:spPr>
          <a:xfrm>
            <a:off x="372976" y="229920"/>
            <a:ext cx="117348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A45F96"/>
                </a:solidFill>
                <a:effectLst/>
                <a:uLnTx/>
                <a:uFillTx/>
                <a:latin typeface="Arial" panose="020B0604020202020204" pitchFamily="34" charset="0"/>
                <a:ea typeface="Open Sans" panose="020B0606030504020204" pitchFamily="34" charset="0"/>
                <a:cs typeface="Arial" panose="020B0604020202020204" pitchFamily="34" charset="0"/>
              </a:rPr>
              <a:t>3 Actions </a:t>
            </a:r>
            <a:r>
              <a:rPr kumimoji="0" lang="en-US" sz="3600" b="0" i="0" u="none" strike="noStrike" kern="1200" cap="none" spc="0" normalizeH="0" baseline="0" noProof="0" dirty="0">
                <a:ln>
                  <a:noFill/>
                </a:ln>
                <a:solidFill>
                  <a:srgbClr val="101820"/>
                </a:solidFill>
                <a:effectLst/>
                <a:uLnTx/>
                <a:uFillTx/>
                <a:latin typeface="Arial" panose="020B0604020202020204" pitchFamily="34" charset="0"/>
                <a:ea typeface="Open Sans" panose="020B0606030504020204" pitchFamily="34" charset="0"/>
                <a:cs typeface="Arial" panose="020B0604020202020204" pitchFamily="34" charset="0"/>
              </a:rPr>
              <a:t>to Secure America’s Security Through Food</a:t>
            </a:r>
          </a:p>
        </p:txBody>
      </p:sp>
      <p:grpSp>
        <p:nvGrpSpPr>
          <p:cNvPr id="25" name="Group 24">
            <a:extLst>
              <a:ext uri="{FF2B5EF4-FFF2-40B4-BE49-F238E27FC236}">
                <a16:creationId xmlns:a16="http://schemas.microsoft.com/office/drawing/2014/main" id="{E8D0757A-AC1F-590E-F212-1BD988499823}"/>
              </a:ext>
            </a:extLst>
          </p:cNvPr>
          <p:cNvGrpSpPr/>
          <p:nvPr/>
        </p:nvGrpSpPr>
        <p:grpSpPr>
          <a:xfrm>
            <a:off x="2264227" y="2150816"/>
            <a:ext cx="9568024" cy="646331"/>
            <a:chOff x="2264227" y="2150816"/>
            <a:chExt cx="9568024" cy="646331"/>
          </a:xfrm>
        </p:grpSpPr>
        <p:sp>
          <p:nvSpPr>
            <p:cNvPr id="3" name="TextBox 2">
              <a:extLst>
                <a:ext uri="{FF2B5EF4-FFF2-40B4-BE49-F238E27FC236}">
                  <a16:creationId xmlns:a16="http://schemas.microsoft.com/office/drawing/2014/main" id="{08490E0F-726D-47FE-8E6D-FAC994B214C7}"/>
                </a:ext>
              </a:extLst>
            </p:cNvPr>
            <p:cNvSpPr txBox="1"/>
            <p:nvPr/>
          </p:nvSpPr>
          <p:spPr>
            <a:xfrm>
              <a:off x="2848694" y="2245857"/>
              <a:ext cx="898355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01820"/>
                  </a:solidFill>
                  <a:effectLst/>
                  <a:uLnTx/>
                  <a:uFillTx/>
                  <a:latin typeface="Arial" panose="020B0604020202020204" pitchFamily="34" charset="0"/>
                  <a:ea typeface="+mn-ea"/>
                  <a:cs typeface="Arial" panose="020B0604020202020204" pitchFamily="34" charset="0"/>
                </a:rPr>
                <a:t>Accelerate Resiliency </a:t>
              </a:r>
            </a:p>
          </p:txBody>
        </p:sp>
        <p:sp>
          <p:nvSpPr>
            <p:cNvPr id="6" name="Oval 5">
              <a:extLst>
                <a:ext uri="{FF2B5EF4-FFF2-40B4-BE49-F238E27FC236}">
                  <a16:creationId xmlns:a16="http://schemas.microsoft.com/office/drawing/2014/main" id="{EE2C2FB0-41AF-0C0A-2C94-1B3E7CFA5C95}"/>
                </a:ext>
              </a:extLst>
            </p:cNvPr>
            <p:cNvSpPr/>
            <p:nvPr/>
          </p:nvSpPr>
          <p:spPr>
            <a:xfrm>
              <a:off x="2264227" y="2165211"/>
              <a:ext cx="569508" cy="6175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DE21235-5AD7-D8A3-4861-0C41C05FCA57}"/>
                </a:ext>
              </a:extLst>
            </p:cNvPr>
            <p:cNvSpPr txBox="1"/>
            <p:nvPr/>
          </p:nvSpPr>
          <p:spPr>
            <a:xfrm>
              <a:off x="2388045" y="2150816"/>
              <a:ext cx="27634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a:t>
              </a:r>
            </a:p>
          </p:txBody>
        </p:sp>
      </p:grpSp>
      <p:grpSp>
        <p:nvGrpSpPr>
          <p:cNvPr id="26" name="Group 25">
            <a:extLst>
              <a:ext uri="{FF2B5EF4-FFF2-40B4-BE49-F238E27FC236}">
                <a16:creationId xmlns:a16="http://schemas.microsoft.com/office/drawing/2014/main" id="{3DF47DAD-A7A7-E7D7-4B74-B06DA5011D10}"/>
              </a:ext>
            </a:extLst>
          </p:cNvPr>
          <p:cNvGrpSpPr/>
          <p:nvPr/>
        </p:nvGrpSpPr>
        <p:grpSpPr>
          <a:xfrm>
            <a:off x="2264227" y="3216437"/>
            <a:ext cx="10700496" cy="646331"/>
            <a:chOff x="2264227" y="3216437"/>
            <a:chExt cx="10700496" cy="646331"/>
          </a:xfrm>
        </p:grpSpPr>
        <p:sp>
          <p:nvSpPr>
            <p:cNvPr id="17" name="TextBox 16">
              <a:extLst>
                <a:ext uri="{FF2B5EF4-FFF2-40B4-BE49-F238E27FC236}">
                  <a16:creationId xmlns:a16="http://schemas.microsoft.com/office/drawing/2014/main" id="{7B70B666-A15D-16AE-5C79-DC1A754B0AF1}"/>
                </a:ext>
              </a:extLst>
            </p:cNvPr>
            <p:cNvSpPr txBox="1"/>
            <p:nvPr/>
          </p:nvSpPr>
          <p:spPr>
            <a:xfrm>
              <a:off x="2833735" y="3312505"/>
              <a:ext cx="101309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01820"/>
                  </a:solidFill>
                  <a:effectLst/>
                  <a:uLnTx/>
                  <a:uFillTx/>
                  <a:latin typeface="Arial" panose="020B0604020202020204" pitchFamily="34" charset="0"/>
                  <a:ea typeface="+mn-ea"/>
                  <a:cs typeface="Arial" panose="020B0604020202020204" pitchFamily="34" charset="0"/>
                </a:rPr>
                <a:t>Reduce Dependency</a:t>
              </a:r>
            </a:p>
          </p:txBody>
        </p:sp>
        <p:sp>
          <p:nvSpPr>
            <p:cNvPr id="18" name="Oval 17">
              <a:extLst>
                <a:ext uri="{FF2B5EF4-FFF2-40B4-BE49-F238E27FC236}">
                  <a16:creationId xmlns:a16="http://schemas.microsoft.com/office/drawing/2014/main" id="{3FBB0B57-C1E2-5A40-A2C8-D0985AB912A0}"/>
                </a:ext>
              </a:extLst>
            </p:cNvPr>
            <p:cNvSpPr/>
            <p:nvPr/>
          </p:nvSpPr>
          <p:spPr>
            <a:xfrm>
              <a:off x="2264227" y="3241718"/>
              <a:ext cx="569508" cy="6175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4A481A26-3142-F924-45D0-FB71E4810D14}"/>
                </a:ext>
              </a:extLst>
            </p:cNvPr>
            <p:cNvSpPr txBox="1"/>
            <p:nvPr/>
          </p:nvSpPr>
          <p:spPr>
            <a:xfrm>
              <a:off x="2409817" y="3216437"/>
              <a:ext cx="27634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a:t>
              </a:r>
            </a:p>
          </p:txBody>
        </p:sp>
      </p:grpSp>
      <p:grpSp>
        <p:nvGrpSpPr>
          <p:cNvPr id="27" name="Group 26">
            <a:extLst>
              <a:ext uri="{FF2B5EF4-FFF2-40B4-BE49-F238E27FC236}">
                <a16:creationId xmlns:a16="http://schemas.microsoft.com/office/drawing/2014/main" id="{BDC02611-2D98-5158-58BB-5E5BBC3AD15B}"/>
              </a:ext>
            </a:extLst>
          </p:cNvPr>
          <p:cNvGrpSpPr/>
          <p:nvPr/>
        </p:nvGrpSpPr>
        <p:grpSpPr>
          <a:xfrm>
            <a:off x="2264227" y="4273366"/>
            <a:ext cx="9572854" cy="646331"/>
            <a:chOff x="2264227" y="4273366"/>
            <a:chExt cx="9572854" cy="646331"/>
          </a:xfrm>
        </p:grpSpPr>
        <p:sp>
          <p:nvSpPr>
            <p:cNvPr id="21" name="TextBox 20">
              <a:extLst>
                <a:ext uri="{FF2B5EF4-FFF2-40B4-BE49-F238E27FC236}">
                  <a16:creationId xmlns:a16="http://schemas.microsoft.com/office/drawing/2014/main" id="{6D4141B8-1FE7-21B3-ED87-E63C24F7FCBA}"/>
                </a:ext>
              </a:extLst>
            </p:cNvPr>
            <p:cNvSpPr txBox="1"/>
            <p:nvPr/>
          </p:nvSpPr>
          <p:spPr>
            <a:xfrm>
              <a:off x="2853524" y="4361698"/>
              <a:ext cx="898355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01820"/>
                  </a:solidFill>
                  <a:effectLst/>
                  <a:uLnTx/>
                  <a:uFillTx/>
                  <a:latin typeface="Arial" panose="020B0604020202020204" pitchFamily="34" charset="0"/>
                  <a:ea typeface="+mn-ea"/>
                  <a:cs typeface="Arial" panose="020B0604020202020204" pitchFamily="34" charset="0"/>
                </a:rPr>
                <a:t>Innovate for Health</a:t>
              </a:r>
            </a:p>
          </p:txBody>
        </p:sp>
        <p:sp>
          <p:nvSpPr>
            <p:cNvPr id="22" name="Oval 21">
              <a:extLst>
                <a:ext uri="{FF2B5EF4-FFF2-40B4-BE49-F238E27FC236}">
                  <a16:creationId xmlns:a16="http://schemas.microsoft.com/office/drawing/2014/main" id="{7C4CE5DF-45ED-BE81-548C-27D3669EEB72}"/>
                </a:ext>
              </a:extLst>
            </p:cNvPr>
            <p:cNvSpPr/>
            <p:nvPr/>
          </p:nvSpPr>
          <p:spPr>
            <a:xfrm>
              <a:off x="2264227" y="4287761"/>
              <a:ext cx="569508" cy="6175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24C90373-C309-1037-4700-5F2B5AF8990B}"/>
                </a:ext>
              </a:extLst>
            </p:cNvPr>
            <p:cNvSpPr txBox="1"/>
            <p:nvPr/>
          </p:nvSpPr>
          <p:spPr>
            <a:xfrm>
              <a:off x="2398931" y="4273366"/>
              <a:ext cx="27634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a:t>
              </a:r>
            </a:p>
          </p:txBody>
        </p:sp>
      </p:grpSp>
      <p:cxnSp>
        <p:nvCxnSpPr>
          <p:cNvPr id="4" name="Straight Connector 3">
            <a:extLst>
              <a:ext uri="{FF2B5EF4-FFF2-40B4-BE49-F238E27FC236}">
                <a16:creationId xmlns:a16="http://schemas.microsoft.com/office/drawing/2014/main" id="{3BC38CB7-3962-B817-8016-156591B7A8D7}"/>
              </a:ext>
            </a:extLst>
          </p:cNvPr>
          <p:cNvCxnSpPr>
            <a:cxnSpLocks/>
          </p:cNvCxnSpPr>
          <p:nvPr/>
        </p:nvCxnSpPr>
        <p:spPr>
          <a:xfrm>
            <a:off x="-289286" y="6563520"/>
            <a:ext cx="11027136" cy="0"/>
          </a:xfrm>
          <a:prstGeom prst="line">
            <a:avLst/>
          </a:prstGeom>
          <a:ln w="12700">
            <a:solidFill>
              <a:srgbClr val="00203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ED5CC96-CC9F-F4B8-0684-03D3AC06D836}"/>
              </a:ext>
            </a:extLst>
          </p:cNvPr>
          <p:cNvCxnSpPr>
            <a:cxnSpLocks/>
          </p:cNvCxnSpPr>
          <p:nvPr/>
        </p:nvCxnSpPr>
        <p:spPr>
          <a:xfrm>
            <a:off x="11979275" y="6563520"/>
            <a:ext cx="441325" cy="0"/>
          </a:xfrm>
          <a:prstGeom prst="line">
            <a:avLst/>
          </a:prstGeom>
          <a:ln w="12700">
            <a:solidFill>
              <a:srgbClr val="00203D"/>
            </a:solidFill>
          </a:ln>
        </p:spPr>
        <p:style>
          <a:lnRef idx="1">
            <a:schemeClr val="accent1"/>
          </a:lnRef>
          <a:fillRef idx="0">
            <a:schemeClr val="accent1"/>
          </a:fillRef>
          <a:effectRef idx="0">
            <a:schemeClr val="accent1"/>
          </a:effectRef>
          <a:fontRef idx="minor">
            <a:schemeClr val="tx1"/>
          </a:fontRef>
        </p:style>
      </p:cxnSp>
      <p:pic>
        <p:nvPicPr>
          <p:cNvPr id="10" name="Picture 2" descr="Home - 2023 Student Soybean Innovation Competition Awards Ceremony">
            <a:extLst>
              <a:ext uri="{FF2B5EF4-FFF2-40B4-BE49-F238E27FC236}">
                <a16:creationId xmlns:a16="http://schemas.microsoft.com/office/drawing/2014/main" id="{906DFB46-D98E-A297-AF65-1274D2B9ED3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48950" y="6220906"/>
            <a:ext cx="1289049" cy="543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764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4833515-D254-0AF2-5D35-E255F90FCC53}"/>
              </a:ext>
            </a:extLst>
          </p:cNvPr>
          <p:cNvGrpSpPr/>
          <p:nvPr/>
        </p:nvGrpSpPr>
        <p:grpSpPr>
          <a:xfrm>
            <a:off x="7147863" y="1132949"/>
            <a:ext cx="4382574" cy="3672901"/>
            <a:chOff x="7771326" y="1132949"/>
            <a:chExt cx="4382574" cy="3672901"/>
          </a:xfrm>
        </p:grpSpPr>
        <p:pic>
          <p:nvPicPr>
            <p:cNvPr id="13" name="Graphic 12">
              <a:extLst>
                <a:ext uri="{FF2B5EF4-FFF2-40B4-BE49-F238E27FC236}">
                  <a16:creationId xmlns:a16="http://schemas.microsoft.com/office/drawing/2014/main" id="{71352395-20EE-F0E8-5B09-60AFF6B7578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771326" y="1132949"/>
              <a:ext cx="3628170" cy="2107174"/>
            </a:xfrm>
            <a:prstGeom prst="rect">
              <a:avLst/>
            </a:prstGeom>
          </p:spPr>
        </p:pic>
        <p:sp>
          <p:nvSpPr>
            <p:cNvPr id="14" name="Content Placeholder 9">
              <a:extLst>
                <a:ext uri="{FF2B5EF4-FFF2-40B4-BE49-F238E27FC236}">
                  <a16:creationId xmlns:a16="http://schemas.microsoft.com/office/drawing/2014/main" id="{96D4F910-28BD-11D1-32A7-CCECC5BAEF41}"/>
                </a:ext>
              </a:extLst>
            </p:cNvPr>
            <p:cNvSpPr txBox="1">
              <a:spLocks/>
            </p:cNvSpPr>
            <p:nvPr/>
          </p:nvSpPr>
          <p:spPr>
            <a:xfrm>
              <a:off x="7771326" y="3716321"/>
              <a:ext cx="4382574" cy="1089529"/>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0"/>
                </a:spcAft>
                <a:buClr>
                  <a:srgbClr val="A55F96"/>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A35F95"/>
                  </a:solidFill>
                  <a:effectLst/>
                  <a:uLnTx/>
                  <a:uFillTx/>
                  <a:latin typeface="Arial" panose="020B0604020202020204" pitchFamily="34" charset="0"/>
                  <a:ea typeface="Open Sans" panose="020B0606030504020204" pitchFamily="34" charset="0"/>
                  <a:cs typeface="Arial" panose="020B0604020202020204" pitchFamily="34" charset="0"/>
                </a:rPr>
                <a:t>#1 </a:t>
              </a:r>
              <a:r>
                <a:rPr kumimoji="0" lang="en-US" sz="2400" b="0" i="0" u="none" strike="noStrike" kern="1200" cap="none" spc="0" normalizeH="0" baseline="0" noProof="0" dirty="0" err="1">
                  <a:ln>
                    <a:noFill/>
                  </a:ln>
                  <a:solidFill>
                    <a:srgbClr val="101820"/>
                  </a:solidFill>
                  <a:effectLst/>
                  <a:uLnTx/>
                  <a:uFillTx/>
                  <a:latin typeface="Arial" panose="020B0604020202020204" pitchFamily="34" charset="0"/>
                  <a:ea typeface="Open Sans" panose="020B0606030504020204" pitchFamily="34" charset="0"/>
                  <a:cs typeface="Arial" panose="020B0604020202020204" pitchFamily="34" charset="0"/>
                </a:rPr>
                <a:t>AgTech</a:t>
              </a:r>
              <a:r>
                <a:rPr kumimoji="0" lang="en-US" sz="2400" b="0" i="0" u="none" strike="noStrike" kern="1200" cap="none" spc="0" normalizeH="0" baseline="0" noProof="0" dirty="0">
                  <a:ln>
                    <a:noFill/>
                  </a:ln>
                  <a:solidFill>
                    <a:srgbClr val="101820"/>
                  </a:solidFill>
                  <a:effectLst/>
                  <a:uLnTx/>
                  <a:uFillTx/>
                  <a:latin typeface="Arial" panose="020B0604020202020204" pitchFamily="34" charset="0"/>
                  <a:ea typeface="Open Sans" panose="020B0606030504020204" pitchFamily="34" charset="0"/>
                  <a:cs typeface="Arial" panose="020B0604020202020204" pitchFamily="34" charset="0"/>
                </a:rPr>
                <a:t> podcast globally</a:t>
              </a:r>
            </a:p>
            <a:p>
              <a:pPr marL="0" marR="0" lvl="0" indent="0" algn="l" defTabSz="914400" rtl="0" eaLnBrk="1" fontAlgn="auto" latinLnBrk="0" hangingPunct="1">
                <a:lnSpc>
                  <a:spcPct val="90000"/>
                </a:lnSpc>
                <a:spcBef>
                  <a:spcPts val="0"/>
                </a:spcBef>
                <a:spcAft>
                  <a:spcPts val="0"/>
                </a:spcAft>
                <a:buClr>
                  <a:srgbClr val="A55F96"/>
                </a:buClr>
                <a:buSzTx/>
                <a:buFont typeface="Arial" panose="020B0604020202020204" pitchFamily="34" charset="0"/>
                <a:buNone/>
                <a:tabLst/>
                <a:defRPr/>
              </a:pPr>
              <a:endParaRPr kumimoji="0" lang="en-US" sz="2400" b="0" i="0" u="none" strike="noStrike" kern="1200" cap="none" spc="0" normalizeH="0" baseline="0" noProof="0" dirty="0">
                <a:ln>
                  <a:noFill/>
                </a:ln>
                <a:solidFill>
                  <a:srgbClr val="05213C"/>
                </a:solidFill>
                <a:effectLst/>
                <a:uLnTx/>
                <a:uFillTx/>
                <a:latin typeface="Arial" panose="020B0604020202020204" pitchFamily="34" charset="0"/>
                <a:ea typeface="Open Sans" panose="020B060603050402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
                  <a:srgbClr val="A55F96"/>
                </a:buClr>
                <a:buSzTx/>
                <a:buFont typeface="Arial" panose="020B0604020202020204" pitchFamily="34" charset="0"/>
                <a:buNone/>
                <a:tabLst/>
                <a:defRPr/>
              </a:pPr>
              <a:endParaRPr kumimoji="0" lang="en-US" sz="2400" b="0" i="0" u="none" strike="noStrike" kern="1200" cap="none" spc="0" normalizeH="0" baseline="0" noProof="0" dirty="0">
                <a:ln>
                  <a:noFill/>
                </a:ln>
                <a:solidFill>
                  <a:srgbClr val="05213C"/>
                </a:solidFill>
                <a:effectLst/>
                <a:uLnTx/>
                <a:uFillTx/>
                <a:latin typeface="Arial" panose="020B0604020202020204" pitchFamily="34" charset="0"/>
                <a:ea typeface="Open Sans" panose="020B0606030504020204" pitchFamily="34" charset="0"/>
                <a:cs typeface="Arial" panose="020B0604020202020204" pitchFamily="34" charset="0"/>
              </a:endParaRPr>
            </a:p>
          </p:txBody>
        </p:sp>
        <p:pic>
          <p:nvPicPr>
            <p:cNvPr id="1026" name="Picture 2" descr="FeedSpot logo transparent PNG - StickPNG">
              <a:extLst>
                <a:ext uri="{FF2B5EF4-FFF2-40B4-BE49-F238E27FC236}">
                  <a16:creationId xmlns:a16="http://schemas.microsoft.com/office/drawing/2014/main" id="{20DE144B-FC0A-C8DE-4F76-C30DCF75F8AE}"/>
                </a:ext>
              </a:extLst>
            </p:cNvPr>
            <p:cNvPicPr>
              <a:picLocks noChangeAspect="1" noChangeArrowheads="1"/>
            </p:cNvPicPr>
            <p:nvPr/>
          </p:nvPicPr>
          <p:blipFill>
            <a:blip r:embed="rId5" cstate="screen">
              <a:grayscl/>
              <a:extLst>
                <a:ext uri="{28A0092B-C50C-407E-A947-70E740481C1C}">
                  <a14:useLocalDpi xmlns:a14="http://schemas.microsoft.com/office/drawing/2010/main"/>
                </a:ext>
              </a:extLst>
            </a:blip>
            <a:srcRect/>
            <a:stretch>
              <a:fillRect/>
            </a:stretch>
          </p:blipFill>
          <p:spPr bwMode="auto">
            <a:xfrm>
              <a:off x="10586171" y="3946778"/>
              <a:ext cx="1185501" cy="667512"/>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descr="Qr code&#10;&#10;Description automatically generated">
            <a:extLst>
              <a:ext uri="{FF2B5EF4-FFF2-40B4-BE49-F238E27FC236}">
                <a16:creationId xmlns:a16="http://schemas.microsoft.com/office/drawing/2014/main" id="{8568A60D-57BA-716F-96A0-EA22DC4102B7}"/>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261092" y="4399109"/>
            <a:ext cx="2148575" cy="2148575"/>
          </a:xfrm>
          <a:prstGeom prst="rect">
            <a:avLst/>
          </a:prstGeom>
        </p:spPr>
      </p:pic>
      <p:cxnSp>
        <p:nvCxnSpPr>
          <p:cNvPr id="3" name="Straight Connector 2">
            <a:extLst>
              <a:ext uri="{FF2B5EF4-FFF2-40B4-BE49-F238E27FC236}">
                <a16:creationId xmlns:a16="http://schemas.microsoft.com/office/drawing/2014/main" id="{4C0A97F3-AC8D-01D8-712C-ACC571614379}"/>
              </a:ext>
            </a:extLst>
          </p:cNvPr>
          <p:cNvCxnSpPr>
            <a:cxnSpLocks/>
          </p:cNvCxnSpPr>
          <p:nvPr/>
        </p:nvCxnSpPr>
        <p:spPr>
          <a:xfrm>
            <a:off x="-289286" y="6563520"/>
            <a:ext cx="11027136" cy="0"/>
          </a:xfrm>
          <a:prstGeom prst="line">
            <a:avLst/>
          </a:prstGeom>
          <a:ln w="12700">
            <a:solidFill>
              <a:srgbClr val="00203D"/>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F8A1954-49BA-72EE-656A-FD7328F4389F}"/>
              </a:ext>
            </a:extLst>
          </p:cNvPr>
          <p:cNvCxnSpPr>
            <a:cxnSpLocks/>
          </p:cNvCxnSpPr>
          <p:nvPr/>
        </p:nvCxnSpPr>
        <p:spPr>
          <a:xfrm>
            <a:off x="11979275" y="6563520"/>
            <a:ext cx="441325" cy="0"/>
          </a:xfrm>
          <a:prstGeom prst="line">
            <a:avLst/>
          </a:prstGeom>
          <a:ln w="12700">
            <a:solidFill>
              <a:srgbClr val="00203D"/>
            </a:solidFill>
          </a:ln>
        </p:spPr>
        <p:style>
          <a:lnRef idx="1">
            <a:schemeClr val="accent1"/>
          </a:lnRef>
          <a:fillRef idx="0">
            <a:schemeClr val="accent1"/>
          </a:fillRef>
          <a:effectRef idx="0">
            <a:schemeClr val="accent1"/>
          </a:effectRef>
          <a:fontRef idx="minor">
            <a:schemeClr val="tx1"/>
          </a:fontRef>
        </p:style>
      </p:cxnSp>
      <p:pic>
        <p:nvPicPr>
          <p:cNvPr id="17" name="Picture 2" descr="Home - 2023 Student Soybean Innovation Competition Awards Ceremony">
            <a:extLst>
              <a:ext uri="{FF2B5EF4-FFF2-40B4-BE49-F238E27FC236}">
                <a16:creationId xmlns:a16="http://schemas.microsoft.com/office/drawing/2014/main" id="{25959A47-C4C4-8AC1-212A-85AFB4EE623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648950" y="6220906"/>
            <a:ext cx="1289049" cy="54314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6B8E9ABC-35A5-E32D-80DF-A250DA9A6F07}"/>
              </a:ext>
            </a:extLst>
          </p:cNvPr>
          <p:cNvGrpSpPr/>
          <p:nvPr/>
        </p:nvGrpSpPr>
        <p:grpSpPr>
          <a:xfrm>
            <a:off x="0" y="0"/>
            <a:ext cx="6464866" cy="6858000"/>
            <a:chOff x="0" y="0"/>
            <a:chExt cx="6464866" cy="6858000"/>
          </a:xfrm>
          <a:solidFill>
            <a:srgbClr val="C4DF98"/>
          </a:solidFill>
        </p:grpSpPr>
        <p:sp>
          <p:nvSpPr>
            <p:cNvPr id="11" name="Rectangle 10">
              <a:extLst>
                <a:ext uri="{FF2B5EF4-FFF2-40B4-BE49-F238E27FC236}">
                  <a16:creationId xmlns:a16="http://schemas.microsoft.com/office/drawing/2014/main" id="{4D0AAB02-32E7-CA6C-6930-1C3C2D35C07F}"/>
                </a:ext>
              </a:extLst>
            </p:cNvPr>
            <p:cNvSpPr/>
            <p:nvPr/>
          </p:nvSpPr>
          <p:spPr>
            <a:xfrm>
              <a:off x="0" y="0"/>
              <a:ext cx="646486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0E0E0"/>
                </a:solidFill>
                <a:effectLst/>
                <a:uLnTx/>
                <a:uFillTx/>
                <a:latin typeface="Calibri" panose="020F0502020204030204"/>
                <a:ea typeface="+mn-ea"/>
                <a:cs typeface="+mn-cs"/>
              </a:endParaRPr>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83D8D6DC-10B9-0827-0043-4C1589D6C75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b="42187"/>
            <a:stretch/>
          </p:blipFill>
          <p:spPr>
            <a:xfrm>
              <a:off x="662037" y="809625"/>
              <a:ext cx="5140792" cy="6048375"/>
            </a:xfrm>
            <a:prstGeom prst="rect">
              <a:avLst/>
            </a:prstGeom>
            <a:grpFill/>
          </p:spPr>
        </p:pic>
      </p:grpSp>
    </p:spTree>
    <p:extLst>
      <p:ext uri="{BB962C8B-B14F-4D97-AF65-F5344CB8AC3E}">
        <p14:creationId xmlns:p14="http://schemas.microsoft.com/office/powerpoint/2010/main" val="942217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diana-cornfield-sunset-1_1462991186 | Community Foundation of Grant County">
            <a:extLst>
              <a:ext uri="{FF2B5EF4-FFF2-40B4-BE49-F238E27FC236}">
                <a16:creationId xmlns:a16="http://schemas.microsoft.com/office/drawing/2014/main" id="{0FCC5812-C4E2-A0BB-5E1E-431EF8E56BAD}"/>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73547" y="-417501"/>
            <a:ext cx="12739094" cy="73582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2D6DF90-360D-170F-17D3-D01C64C6C11C}"/>
              </a:ext>
            </a:extLst>
          </p:cNvPr>
          <p:cNvSpPr>
            <a:spLocks noGrp="1"/>
          </p:cNvSpPr>
          <p:nvPr>
            <p:ph type="title"/>
          </p:nvPr>
        </p:nvSpPr>
        <p:spPr>
          <a:xfrm>
            <a:off x="406400" y="4312738"/>
            <a:ext cx="10160000" cy="2225675"/>
          </a:xfrm>
        </p:spPr>
        <p:txBody>
          <a:bodyPr>
            <a:normAutofit/>
          </a:bodyPr>
          <a:lstStyle/>
          <a:p>
            <a:pPr>
              <a:lnSpc>
                <a:spcPts val="3500"/>
              </a:lnSpc>
            </a:pPr>
            <a:r>
              <a:rPr lang="en-US" sz="5800" b="1" spc="-150" dirty="0">
                <a:solidFill>
                  <a:schemeClr val="bg1"/>
                </a:solidFill>
                <a:latin typeface="Arial" panose="020B0604020202020204" pitchFamily="34" charset="0"/>
                <a:cs typeface="Arial" panose="020B0604020202020204" pitchFamily="34" charset="0"/>
              </a:rPr>
              <a:t>Food.</a:t>
            </a:r>
            <a:br>
              <a:rPr lang="en-US" sz="6000" dirty="0">
                <a:solidFill>
                  <a:schemeClr val="bg1"/>
                </a:solidFill>
                <a:latin typeface="Arial" panose="020B0604020202020204" pitchFamily="34" charset="0"/>
                <a:cs typeface="Arial" panose="020B0604020202020204" pitchFamily="34" charset="0"/>
              </a:rPr>
            </a:br>
            <a:r>
              <a:rPr lang="en-US" sz="3000" spc="-150" dirty="0">
                <a:solidFill>
                  <a:schemeClr val="bg1"/>
                </a:solidFill>
                <a:latin typeface="Arial" panose="020B0604020202020204" pitchFamily="34" charset="0"/>
                <a:cs typeface="Arial" panose="020B0604020202020204" pitchFamily="34" charset="0"/>
              </a:rPr>
              <a:t>The Cornerstone of National Security</a:t>
            </a:r>
          </a:p>
        </p:txBody>
      </p:sp>
      <p:grpSp>
        <p:nvGrpSpPr>
          <p:cNvPr id="7" name="Group 6">
            <a:extLst>
              <a:ext uri="{FF2B5EF4-FFF2-40B4-BE49-F238E27FC236}">
                <a16:creationId xmlns:a16="http://schemas.microsoft.com/office/drawing/2014/main" id="{35889822-AC57-00C7-0919-E1C23473B832}"/>
              </a:ext>
            </a:extLst>
          </p:cNvPr>
          <p:cNvGrpSpPr/>
          <p:nvPr/>
        </p:nvGrpSpPr>
        <p:grpSpPr>
          <a:xfrm>
            <a:off x="9969888" y="4343695"/>
            <a:ext cx="2865953" cy="1720749"/>
            <a:chOff x="10216322" y="4323554"/>
            <a:chExt cx="2865953" cy="1720749"/>
          </a:xfrm>
        </p:grpSpPr>
        <p:sp>
          <p:nvSpPr>
            <p:cNvPr id="4" name="Title 1">
              <a:extLst>
                <a:ext uri="{FF2B5EF4-FFF2-40B4-BE49-F238E27FC236}">
                  <a16:creationId xmlns:a16="http://schemas.microsoft.com/office/drawing/2014/main" id="{A0334718-6251-899E-433B-BAFA86BA9D89}"/>
                </a:ext>
              </a:extLst>
            </p:cNvPr>
            <p:cNvSpPr txBox="1">
              <a:spLocks/>
            </p:cNvSpPr>
            <p:nvPr/>
          </p:nvSpPr>
          <p:spPr>
            <a:xfrm>
              <a:off x="10225045" y="4323554"/>
              <a:ext cx="285723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Avenir Next Heavy" panose="020B0903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Mitch Frazier</a:t>
              </a:r>
            </a:p>
          </p:txBody>
        </p:sp>
        <p:pic>
          <p:nvPicPr>
            <p:cNvPr id="1032" name="Picture 8" descr="The unpredictable legal implications of Trump's Twitter-blocking defeat">
              <a:extLst>
                <a:ext uri="{FF2B5EF4-FFF2-40B4-BE49-F238E27FC236}">
                  <a16:creationId xmlns:a16="http://schemas.microsoft.com/office/drawing/2014/main" id="{23CE556C-F099-2ED6-27FD-01E3A4617017}"/>
                </a:ext>
              </a:extLst>
            </p:cNvPr>
            <p:cNvPicPr>
              <a:picLocks noChangeAspect="1" noChangeArrowheads="1"/>
            </p:cNvPicPr>
            <p:nvPr/>
          </p:nvPicPr>
          <p:blipFill>
            <a:blip r:embed="rId4" cstate="screen">
              <a:clrChange>
                <a:clrFrom>
                  <a:srgbClr val="282F36">
                    <a:alpha val="14902"/>
                  </a:srgbClr>
                </a:clrFrom>
                <a:clrTo>
                  <a:srgbClr val="282F36">
                    <a:alpha val="0"/>
                  </a:srgbClr>
                </a:clrTo>
              </a:clrChange>
              <a:extLst>
                <a:ext uri="{28A0092B-C50C-407E-A947-70E740481C1C}">
                  <a14:useLocalDpi xmlns:a14="http://schemas.microsoft.com/office/drawing/2010/main"/>
                </a:ext>
              </a:extLst>
            </a:blip>
            <a:srcRect/>
            <a:stretch>
              <a:fillRect/>
            </a:stretch>
          </p:blipFill>
          <p:spPr bwMode="auto">
            <a:xfrm>
              <a:off x="10216322" y="5103760"/>
              <a:ext cx="450850" cy="4508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E22951BF-FAB1-304F-CB3A-5528A8DC6B8A}"/>
                </a:ext>
              </a:extLst>
            </p:cNvPr>
            <p:cNvSpPr txBox="1">
              <a:spLocks/>
            </p:cNvSpPr>
            <p:nvPr/>
          </p:nvSpPr>
          <p:spPr>
            <a:xfrm>
              <a:off x="10500426" y="4912670"/>
              <a:ext cx="2260829" cy="79113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Avenir Next Heavy" panose="020B0903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Mitchdf</a:t>
              </a:r>
            </a:p>
          </p:txBody>
        </p:sp>
        <p:pic>
          <p:nvPicPr>
            <p:cNvPr id="3" name="Picture 8" descr="The unpredictable legal implications of Trump's Twitter-blocking defeat">
              <a:extLst>
                <a:ext uri="{FF2B5EF4-FFF2-40B4-BE49-F238E27FC236}">
                  <a16:creationId xmlns:a16="http://schemas.microsoft.com/office/drawing/2014/main" id="{0C83B091-1CD7-1D4E-88F2-E807B6DCEF24}"/>
                </a:ext>
              </a:extLst>
            </p:cNvPr>
            <p:cNvPicPr>
              <a:picLocks noChangeAspect="1" noChangeArrowheads="1"/>
            </p:cNvPicPr>
            <p:nvPr/>
          </p:nvPicPr>
          <p:blipFill>
            <a:blip r:embed="rId4" cstate="screen">
              <a:clrChange>
                <a:clrFrom>
                  <a:srgbClr val="282F36">
                    <a:alpha val="14902"/>
                  </a:srgbClr>
                </a:clrFrom>
                <a:clrTo>
                  <a:srgbClr val="282F36">
                    <a:alpha val="0"/>
                  </a:srgbClr>
                </a:clrTo>
              </a:clrChange>
              <a:extLst>
                <a:ext uri="{28A0092B-C50C-407E-A947-70E740481C1C}">
                  <a14:useLocalDpi xmlns:a14="http://schemas.microsoft.com/office/drawing/2010/main"/>
                </a:ext>
              </a:extLst>
            </a:blip>
            <a:srcRect/>
            <a:stretch>
              <a:fillRect/>
            </a:stretch>
          </p:blipFill>
          <p:spPr bwMode="auto">
            <a:xfrm>
              <a:off x="10225045" y="5444260"/>
              <a:ext cx="450850" cy="45085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3B8D6EAE-CDB4-4583-046B-55CEC7F34C3D}"/>
                </a:ext>
              </a:extLst>
            </p:cNvPr>
            <p:cNvSpPr txBox="1">
              <a:spLocks/>
            </p:cNvSpPr>
            <p:nvPr/>
          </p:nvSpPr>
          <p:spPr>
            <a:xfrm>
              <a:off x="10509149" y="5253170"/>
              <a:ext cx="2260829" cy="79113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Avenir Next Heavy" panose="020B0903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AgriNovusIN</a:t>
              </a:r>
            </a:p>
          </p:txBody>
        </p:sp>
      </p:grpSp>
    </p:spTree>
    <p:extLst>
      <p:ext uri="{BB962C8B-B14F-4D97-AF65-F5344CB8AC3E}">
        <p14:creationId xmlns:p14="http://schemas.microsoft.com/office/powerpoint/2010/main" val="3345485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diana-cornfield-sunset-1_1462991186 | Community Foundation of Grant County">
            <a:extLst>
              <a:ext uri="{FF2B5EF4-FFF2-40B4-BE49-F238E27FC236}">
                <a16:creationId xmlns:a16="http://schemas.microsoft.com/office/drawing/2014/main" id="{0FCC5812-C4E2-A0BB-5E1E-431EF8E56BAD}"/>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73547" y="-417501"/>
            <a:ext cx="12739094" cy="73582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2D6DF90-360D-170F-17D3-D01C64C6C11C}"/>
              </a:ext>
            </a:extLst>
          </p:cNvPr>
          <p:cNvSpPr>
            <a:spLocks noGrp="1"/>
          </p:cNvSpPr>
          <p:nvPr>
            <p:ph type="title"/>
          </p:nvPr>
        </p:nvSpPr>
        <p:spPr>
          <a:xfrm>
            <a:off x="406400" y="4312738"/>
            <a:ext cx="10160000" cy="2225675"/>
          </a:xfrm>
        </p:spPr>
        <p:txBody>
          <a:bodyPr>
            <a:normAutofit/>
          </a:bodyPr>
          <a:lstStyle/>
          <a:p>
            <a:pPr>
              <a:lnSpc>
                <a:spcPts val="3500"/>
              </a:lnSpc>
            </a:pPr>
            <a:r>
              <a:rPr lang="en-US" sz="5800" b="1" spc="-150" dirty="0">
                <a:solidFill>
                  <a:schemeClr val="bg1"/>
                </a:solidFill>
                <a:latin typeface="Arial" panose="020B0604020202020204" pitchFamily="34" charset="0"/>
                <a:cs typeface="Arial" panose="020B0604020202020204" pitchFamily="34" charset="0"/>
              </a:rPr>
              <a:t>Food.</a:t>
            </a:r>
            <a:br>
              <a:rPr lang="en-US" sz="6000" dirty="0">
                <a:solidFill>
                  <a:schemeClr val="bg1"/>
                </a:solidFill>
                <a:latin typeface="Arial" panose="020B0604020202020204" pitchFamily="34" charset="0"/>
                <a:cs typeface="Arial" panose="020B0604020202020204" pitchFamily="34" charset="0"/>
              </a:rPr>
            </a:br>
            <a:r>
              <a:rPr lang="en-US" sz="3000" spc="-150" dirty="0">
                <a:solidFill>
                  <a:schemeClr val="bg1"/>
                </a:solidFill>
                <a:latin typeface="Arial" panose="020B0604020202020204" pitchFamily="34" charset="0"/>
                <a:cs typeface="Arial" panose="020B0604020202020204" pitchFamily="34" charset="0"/>
              </a:rPr>
              <a:t>The Cornerstone of National Security</a:t>
            </a:r>
          </a:p>
        </p:txBody>
      </p:sp>
      <p:grpSp>
        <p:nvGrpSpPr>
          <p:cNvPr id="7" name="Group 6">
            <a:extLst>
              <a:ext uri="{FF2B5EF4-FFF2-40B4-BE49-F238E27FC236}">
                <a16:creationId xmlns:a16="http://schemas.microsoft.com/office/drawing/2014/main" id="{35889822-AC57-00C7-0919-E1C23473B832}"/>
              </a:ext>
            </a:extLst>
          </p:cNvPr>
          <p:cNvGrpSpPr/>
          <p:nvPr/>
        </p:nvGrpSpPr>
        <p:grpSpPr>
          <a:xfrm>
            <a:off x="9969888" y="4343695"/>
            <a:ext cx="2865953" cy="1720749"/>
            <a:chOff x="10216322" y="4323554"/>
            <a:chExt cx="2865953" cy="1720749"/>
          </a:xfrm>
        </p:grpSpPr>
        <p:sp>
          <p:nvSpPr>
            <p:cNvPr id="4" name="Title 1">
              <a:extLst>
                <a:ext uri="{FF2B5EF4-FFF2-40B4-BE49-F238E27FC236}">
                  <a16:creationId xmlns:a16="http://schemas.microsoft.com/office/drawing/2014/main" id="{A0334718-6251-899E-433B-BAFA86BA9D89}"/>
                </a:ext>
              </a:extLst>
            </p:cNvPr>
            <p:cNvSpPr txBox="1">
              <a:spLocks/>
            </p:cNvSpPr>
            <p:nvPr/>
          </p:nvSpPr>
          <p:spPr>
            <a:xfrm>
              <a:off x="10225045" y="4323554"/>
              <a:ext cx="285723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Avenir Next Heavy" panose="020B0903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Mitch Frazier</a:t>
              </a:r>
            </a:p>
          </p:txBody>
        </p:sp>
        <p:pic>
          <p:nvPicPr>
            <p:cNvPr id="1032" name="Picture 8" descr="The unpredictable legal implications of Trump's Twitter-blocking defeat">
              <a:extLst>
                <a:ext uri="{FF2B5EF4-FFF2-40B4-BE49-F238E27FC236}">
                  <a16:creationId xmlns:a16="http://schemas.microsoft.com/office/drawing/2014/main" id="{23CE556C-F099-2ED6-27FD-01E3A4617017}"/>
                </a:ext>
              </a:extLst>
            </p:cNvPr>
            <p:cNvPicPr>
              <a:picLocks noChangeAspect="1" noChangeArrowheads="1"/>
            </p:cNvPicPr>
            <p:nvPr/>
          </p:nvPicPr>
          <p:blipFill>
            <a:blip r:embed="rId4" cstate="screen">
              <a:clrChange>
                <a:clrFrom>
                  <a:srgbClr val="282F36">
                    <a:alpha val="14902"/>
                  </a:srgbClr>
                </a:clrFrom>
                <a:clrTo>
                  <a:srgbClr val="282F36">
                    <a:alpha val="0"/>
                  </a:srgbClr>
                </a:clrTo>
              </a:clrChange>
              <a:extLst>
                <a:ext uri="{28A0092B-C50C-407E-A947-70E740481C1C}">
                  <a14:useLocalDpi xmlns:a14="http://schemas.microsoft.com/office/drawing/2010/main"/>
                </a:ext>
              </a:extLst>
            </a:blip>
            <a:srcRect/>
            <a:stretch>
              <a:fillRect/>
            </a:stretch>
          </p:blipFill>
          <p:spPr bwMode="auto">
            <a:xfrm>
              <a:off x="10216322" y="5103760"/>
              <a:ext cx="450850" cy="4508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E22951BF-FAB1-304F-CB3A-5528A8DC6B8A}"/>
                </a:ext>
              </a:extLst>
            </p:cNvPr>
            <p:cNvSpPr txBox="1">
              <a:spLocks/>
            </p:cNvSpPr>
            <p:nvPr/>
          </p:nvSpPr>
          <p:spPr>
            <a:xfrm>
              <a:off x="10500426" y="4912670"/>
              <a:ext cx="2260829" cy="79113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Avenir Next Heavy" panose="020B0903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Mitchdf</a:t>
              </a:r>
            </a:p>
          </p:txBody>
        </p:sp>
        <p:pic>
          <p:nvPicPr>
            <p:cNvPr id="3" name="Picture 8" descr="The unpredictable legal implications of Trump's Twitter-blocking defeat">
              <a:extLst>
                <a:ext uri="{FF2B5EF4-FFF2-40B4-BE49-F238E27FC236}">
                  <a16:creationId xmlns:a16="http://schemas.microsoft.com/office/drawing/2014/main" id="{0C83B091-1CD7-1D4E-88F2-E807B6DCEF24}"/>
                </a:ext>
              </a:extLst>
            </p:cNvPr>
            <p:cNvPicPr>
              <a:picLocks noChangeAspect="1" noChangeArrowheads="1"/>
            </p:cNvPicPr>
            <p:nvPr/>
          </p:nvPicPr>
          <p:blipFill>
            <a:blip r:embed="rId4" cstate="screen">
              <a:clrChange>
                <a:clrFrom>
                  <a:srgbClr val="282F36">
                    <a:alpha val="14902"/>
                  </a:srgbClr>
                </a:clrFrom>
                <a:clrTo>
                  <a:srgbClr val="282F36">
                    <a:alpha val="0"/>
                  </a:srgbClr>
                </a:clrTo>
              </a:clrChange>
              <a:extLst>
                <a:ext uri="{28A0092B-C50C-407E-A947-70E740481C1C}">
                  <a14:useLocalDpi xmlns:a14="http://schemas.microsoft.com/office/drawing/2010/main"/>
                </a:ext>
              </a:extLst>
            </a:blip>
            <a:srcRect/>
            <a:stretch>
              <a:fillRect/>
            </a:stretch>
          </p:blipFill>
          <p:spPr bwMode="auto">
            <a:xfrm>
              <a:off x="10225045" y="5444260"/>
              <a:ext cx="450850" cy="45085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3B8D6EAE-CDB4-4583-046B-55CEC7F34C3D}"/>
                </a:ext>
              </a:extLst>
            </p:cNvPr>
            <p:cNvSpPr txBox="1">
              <a:spLocks/>
            </p:cNvSpPr>
            <p:nvPr/>
          </p:nvSpPr>
          <p:spPr>
            <a:xfrm>
              <a:off x="10509149" y="5253170"/>
              <a:ext cx="2260829" cy="79113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Avenir Next Heavy" panose="020B0903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AgriNovusIN</a:t>
              </a:r>
            </a:p>
          </p:txBody>
        </p:sp>
      </p:grpSp>
    </p:spTree>
    <p:extLst>
      <p:ext uri="{BB962C8B-B14F-4D97-AF65-F5344CB8AC3E}">
        <p14:creationId xmlns:p14="http://schemas.microsoft.com/office/powerpoint/2010/main" val="3263264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mid red-hot rhetoric over Obamacare, Indiana's freshman senator tries  reaching across the aisle">
            <a:extLst>
              <a:ext uri="{FF2B5EF4-FFF2-40B4-BE49-F238E27FC236}">
                <a16:creationId xmlns:a16="http://schemas.microsoft.com/office/drawing/2014/main" id="{8A195289-FF59-14DD-022A-330217F3C52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5894" y="0"/>
            <a:ext cx="12337894" cy="69709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2E5D73C-B453-5115-2235-C1160ECFF4DE}"/>
              </a:ext>
            </a:extLst>
          </p:cNvPr>
          <p:cNvSpPr txBox="1"/>
          <p:nvPr/>
        </p:nvSpPr>
        <p:spPr>
          <a:xfrm>
            <a:off x="9266940" y="6500682"/>
            <a:ext cx="2833141" cy="230832"/>
          </a:xfrm>
          <a:prstGeom prst="rect">
            <a:avLst/>
          </a:prstGeom>
          <a:noFill/>
        </p:spPr>
        <p:txBody>
          <a:bodyPr wrap="square" rtlCol="0">
            <a:spAutoFit/>
          </a:bodyPr>
          <a:lstStyle/>
          <a:p>
            <a:pPr algn="r"/>
            <a:r>
              <a:rPr lang="en-US" sz="900" i="1" dirty="0">
                <a:solidFill>
                  <a:schemeClr val="bg1"/>
                </a:solidFill>
                <a:latin typeface="Arial" panose="020B0604020202020204" pitchFamily="34" charset="0"/>
                <a:cs typeface="Arial" panose="020B0604020202020204" pitchFamily="34" charset="0"/>
              </a:rPr>
              <a:t>Getty Images. 2017. </a:t>
            </a:r>
          </a:p>
        </p:txBody>
      </p:sp>
    </p:spTree>
    <p:extLst>
      <p:ext uri="{BB962C8B-B14F-4D97-AF65-F5344CB8AC3E}">
        <p14:creationId xmlns:p14="http://schemas.microsoft.com/office/powerpoint/2010/main" val="2043116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arvest lost as war expands in famine-threatened Sudan">
            <a:extLst>
              <a:ext uri="{FF2B5EF4-FFF2-40B4-BE49-F238E27FC236}">
                <a16:creationId xmlns:a16="http://schemas.microsoft.com/office/drawing/2014/main" id="{0AB04F07-38DE-48C8-91D0-61158318AD1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9777" y="-668216"/>
            <a:ext cx="13044854" cy="86965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85B762-E822-3CCA-A906-E63C4BDED3A6}"/>
              </a:ext>
            </a:extLst>
          </p:cNvPr>
          <p:cNvSpPr txBox="1"/>
          <p:nvPr/>
        </p:nvSpPr>
        <p:spPr>
          <a:xfrm>
            <a:off x="9266940" y="6500682"/>
            <a:ext cx="2833141" cy="230832"/>
          </a:xfrm>
          <a:prstGeom prst="rect">
            <a:avLst/>
          </a:prstGeom>
          <a:noFill/>
        </p:spPr>
        <p:txBody>
          <a:bodyPr wrap="square" rtlCol="0">
            <a:spAutoFit/>
          </a:bodyPr>
          <a:lstStyle/>
          <a:p>
            <a:pPr algn="r"/>
            <a:r>
              <a:rPr lang="en-US" sz="900" i="1" dirty="0">
                <a:solidFill>
                  <a:schemeClr val="bg1"/>
                </a:solidFill>
                <a:latin typeface="Arial" panose="020B0604020202020204" pitchFamily="34" charset="0"/>
                <a:cs typeface="Arial" panose="020B0604020202020204" pitchFamily="34" charset="0"/>
              </a:rPr>
              <a:t>AFP. 2023. </a:t>
            </a:r>
          </a:p>
        </p:txBody>
      </p:sp>
    </p:spTree>
    <p:extLst>
      <p:ext uri="{BB962C8B-B14F-4D97-AF65-F5344CB8AC3E}">
        <p14:creationId xmlns:p14="http://schemas.microsoft.com/office/powerpoint/2010/main" val="2502088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33DE1961-B2C4-6553-384E-65A59C483F0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862" y="-335665"/>
            <a:ext cx="12818842" cy="89971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58E63F7-5639-3414-92FD-1D6F3DF0E53C}"/>
              </a:ext>
            </a:extLst>
          </p:cNvPr>
          <p:cNvSpPr txBox="1"/>
          <p:nvPr/>
        </p:nvSpPr>
        <p:spPr>
          <a:xfrm>
            <a:off x="9266940" y="6500682"/>
            <a:ext cx="2833141" cy="230832"/>
          </a:xfrm>
          <a:prstGeom prst="rect">
            <a:avLst/>
          </a:prstGeom>
          <a:noFill/>
        </p:spPr>
        <p:txBody>
          <a:bodyPr wrap="square" rtlCol="0">
            <a:spAutoFit/>
          </a:bodyPr>
          <a:lstStyle/>
          <a:p>
            <a:pPr algn="r"/>
            <a:r>
              <a:rPr lang="en-US" sz="900" i="1" dirty="0">
                <a:solidFill>
                  <a:schemeClr val="bg1"/>
                </a:solidFill>
                <a:latin typeface="Arial" panose="020B0604020202020204" pitchFamily="34" charset="0"/>
                <a:cs typeface="Arial" panose="020B0604020202020204" pitchFamily="34" charset="0"/>
              </a:rPr>
              <a:t>Getty Images. 2018. </a:t>
            </a:r>
          </a:p>
        </p:txBody>
      </p:sp>
    </p:spTree>
    <p:extLst>
      <p:ext uri="{BB962C8B-B14F-4D97-AF65-F5344CB8AC3E}">
        <p14:creationId xmlns:p14="http://schemas.microsoft.com/office/powerpoint/2010/main" val="1008598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ussian drone strikes hit Ukrainian port key to grain exports">
            <a:extLst>
              <a:ext uri="{FF2B5EF4-FFF2-40B4-BE49-F238E27FC236}">
                <a16:creationId xmlns:a16="http://schemas.microsoft.com/office/drawing/2014/main" id="{D09E54B6-D9F5-268B-26EB-FAA27F2B193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67"/>
          <a:stretch/>
        </p:blipFill>
        <p:spPr bwMode="auto">
          <a:xfrm>
            <a:off x="-284923" y="-258418"/>
            <a:ext cx="12669079" cy="75139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F288C6F-B176-82B0-E05B-0ABE0D0189C8}"/>
              </a:ext>
            </a:extLst>
          </p:cNvPr>
          <p:cNvSpPr txBox="1"/>
          <p:nvPr/>
        </p:nvSpPr>
        <p:spPr>
          <a:xfrm>
            <a:off x="9266940" y="6500682"/>
            <a:ext cx="2833141" cy="230832"/>
          </a:xfrm>
          <a:prstGeom prst="rect">
            <a:avLst/>
          </a:prstGeom>
          <a:noFill/>
        </p:spPr>
        <p:txBody>
          <a:bodyPr wrap="square" rtlCol="0">
            <a:spAutoFit/>
          </a:bodyPr>
          <a:lstStyle/>
          <a:p>
            <a:pPr algn="r"/>
            <a:r>
              <a:rPr lang="en-US" sz="900" i="1" dirty="0">
                <a:solidFill>
                  <a:schemeClr val="bg1"/>
                </a:solidFill>
                <a:latin typeface="Arial" panose="020B0604020202020204" pitchFamily="34" charset="0"/>
                <a:cs typeface="Arial" panose="020B0604020202020204" pitchFamily="34" charset="0"/>
              </a:rPr>
              <a:t>NBC. 2023. </a:t>
            </a:r>
          </a:p>
        </p:txBody>
      </p:sp>
    </p:spTree>
    <p:extLst>
      <p:ext uri="{BB962C8B-B14F-4D97-AF65-F5344CB8AC3E}">
        <p14:creationId xmlns:p14="http://schemas.microsoft.com/office/powerpoint/2010/main" val="3882592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9AB916C-A4E1-2F4D-8EC6-8F648BD401ED}"/>
              </a:ext>
            </a:extLst>
          </p:cNvPr>
          <p:cNvCxnSpPr>
            <a:cxnSpLocks/>
          </p:cNvCxnSpPr>
          <p:nvPr/>
        </p:nvCxnSpPr>
        <p:spPr>
          <a:xfrm>
            <a:off x="-289286" y="6563520"/>
            <a:ext cx="11027136" cy="0"/>
          </a:xfrm>
          <a:prstGeom prst="line">
            <a:avLst/>
          </a:prstGeom>
          <a:ln w="12700">
            <a:solidFill>
              <a:srgbClr val="00203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3BD86FB-D57C-7A44-B9DB-7C8873396AF6}"/>
              </a:ext>
            </a:extLst>
          </p:cNvPr>
          <p:cNvCxnSpPr>
            <a:cxnSpLocks/>
          </p:cNvCxnSpPr>
          <p:nvPr/>
        </p:nvCxnSpPr>
        <p:spPr>
          <a:xfrm>
            <a:off x="11979275" y="6563520"/>
            <a:ext cx="441325" cy="0"/>
          </a:xfrm>
          <a:prstGeom prst="line">
            <a:avLst/>
          </a:prstGeom>
          <a:ln w="12700">
            <a:solidFill>
              <a:srgbClr val="00203D"/>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D76ABFF-F99C-0C4D-9A66-96D3B609EB26}"/>
              </a:ext>
            </a:extLst>
          </p:cNvPr>
          <p:cNvSpPr txBox="1"/>
          <p:nvPr/>
        </p:nvSpPr>
        <p:spPr>
          <a:xfrm>
            <a:off x="372976" y="229920"/>
            <a:ext cx="117348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2"/>
                </a:solidFill>
                <a:effectLst/>
                <a:uLnTx/>
                <a:uFillTx/>
                <a:latin typeface="Arial" panose="020B0604020202020204" pitchFamily="34" charset="0"/>
                <a:ea typeface="Open Sans" panose="020B0606030504020204" pitchFamily="34" charset="0"/>
                <a:cs typeface="Arial" panose="020B0604020202020204" pitchFamily="34" charset="0"/>
              </a:rPr>
              <a:t>Agbioscience Economy</a:t>
            </a:r>
          </a:p>
        </p:txBody>
      </p:sp>
      <p:sp>
        <p:nvSpPr>
          <p:cNvPr id="2" name="Rectangle 1">
            <a:extLst>
              <a:ext uri="{FF2B5EF4-FFF2-40B4-BE49-F238E27FC236}">
                <a16:creationId xmlns:a16="http://schemas.microsoft.com/office/drawing/2014/main" id="{41C9DF5B-200B-954E-BF77-22713D8E81D7}"/>
              </a:ext>
            </a:extLst>
          </p:cNvPr>
          <p:cNvSpPr/>
          <p:nvPr/>
        </p:nvSpPr>
        <p:spPr>
          <a:xfrm>
            <a:off x="508625" y="1489023"/>
            <a:ext cx="2162108" cy="4302177"/>
          </a:xfrm>
          <a:prstGeom prst="rect">
            <a:avLst/>
          </a:prstGeom>
          <a:solidFill>
            <a:srgbClr val="00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278D030-FC86-E943-8264-8ECA4415A741}"/>
              </a:ext>
            </a:extLst>
          </p:cNvPr>
          <p:cNvSpPr/>
          <p:nvPr/>
        </p:nvSpPr>
        <p:spPr>
          <a:xfrm>
            <a:off x="2768685" y="1494075"/>
            <a:ext cx="2157425" cy="4302177"/>
          </a:xfrm>
          <a:prstGeom prst="rect">
            <a:avLst/>
          </a:prstGeom>
          <a:solidFill>
            <a:srgbClr val="A55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C1CA9B8-15C6-424D-8874-99CEBF9C9CFA}"/>
              </a:ext>
            </a:extLst>
          </p:cNvPr>
          <p:cNvSpPr/>
          <p:nvPr/>
        </p:nvSpPr>
        <p:spPr>
          <a:xfrm>
            <a:off x="5029022" y="1494075"/>
            <a:ext cx="2157425" cy="4302177"/>
          </a:xfrm>
          <a:prstGeom prst="rect">
            <a:avLst/>
          </a:prstGeom>
          <a:solidFill>
            <a:srgbClr val="C4D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822FC4C-FBCD-FB47-8359-99A378802F9A}"/>
              </a:ext>
            </a:extLst>
          </p:cNvPr>
          <p:cNvSpPr/>
          <p:nvPr/>
        </p:nvSpPr>
        <p:spPr>
          <a:xfrm>
            <a:off x="7290742" y="1489023"/>
            <a:ext cx="2157425" cy="4302177"/>
          </a:xfrm>
          <a:prstGeom prst="rect">
            <a:avLst/>
          </a:prstGeom>
          <a:solidFill>
            <a:srgbClr val="D3E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2602CF8-BA71-5045-A271-BDE80003AA28}"/>
              </a:ext>
            </a:extLst>
          </p:cNvPr>
          <p:cNvSpPr txBox="1"/>
          <p:nvPr/>
        </p:nvSpPr>
        <p:spPr>
          <a:xfrm>
            <a:off x="508626" y="3006452"/>
            <a:ext cx="216210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Value-Added Food &amp; Nutrition</a:t>
            </a:r>
          </a:p>
        </p:txBody>
      </p:sp>
      <p:sp>
        <p:nvSpPr>
          <p:cNvPr id="17" name="TextBox 16">
            <a:extLst>
              <a:ext uri="{FF2B5EF4-FFF2-40B4-BE49-F238E27FC236}">
                <a16:creationId xmlns:a16="http://schemas.microsoft.com/office/drawing/2014/main" id="{2650FC19-5727-8B4D-B590-EE52B2F5F38D}"/>
              </a:ext>
            </a:extLst>
          </p:cNvPr>
          <p:cNvSpPr txBox="1"/>
          <p:nvPr/>
        </p:nvSpPr>
        <p:spPr>
          <a:xfrm>
            <a:off x="2768684" y="3020858"/>
            <a:ext cx="215742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Animal Health &amp; Nutrition</a:t>
            </a:r>
          </a:p>
        </p:txBody>
      </p:sp>
      <p:sp>
        <p:nvSpPr>
          <p:cNvPr id="18" name="TextBox 17">
            <a:extLst>
              <a:ext uri="{FF2B5EF4-FFF2-40B4-BE49-F238E27FC236}">
                <a16:creationId xmlns:a16="http://schemas.microsoft.com/office/drawing/2014/main" id="{4488A061-80AA-BC48-87A0-B67116916D37}"/>
              </a:ext>
            </a:extLst>
          </p:cNvPr>
          <p:cNvSpPr txBox="1"/>
          <p:nvPr/>
        </p:nvSpPr>
        <p:spPr>
          <a:xfrm>
            <a:off x="5024058" y="2995603"/>
            <a:ext cx="216707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Plant Science &amp; Crop Protection</a:t>
            </a:r>
          </a:p>
        </p:txBody>
      </p:sp>
      <p:sp>
        <p:nvSpPr>
          <p:cNvPr id="19" name="TextBox 18">
            <a:extLst>
              <a:ext uri="{FF2B5EF4-FFF2-40B4-BE49-F238E27FC236}">
                <a16:creationId xmlns:a16="http://schemas.microsoft.com/office/drawing/2014/main" id="{91F5B668-C4DA-D94F-A01B-526196A028BA}"/>
              </a:ext>
            </a:extLst>
          </p:cNvPr>
          <p:cNvSpPr txBox="1"/>
          <p:nvPr/>
        </p:nvSpPr>
        <p:spPr>
          <a:xfrm>
            <a:off x="7295425" y="3035100"/>
            <a:ext cx="215274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Ag Equipment, Tech &amp; Systems</a:t>
            </a:r>
          </a:p>
        </p:txBody>
      </p:sp>
      <p:sp>
        <p:nvSpPr>
          <p:cNvPr id="36" name="Rectangle 35">
            <a:extLst>
              <a:ext uri="{FF2B5EF4-FFF2-40B4-BE49-F238E27FC236}">
                <a16:creationId xmlns:a16="http://schemas.microsoft.com/office/drawing/2014/main" id="{86099E9E-95BD-3D46-9C01-F6E8530771C5}"/>
              </a:ext>
            </a:extLst>
          </p:cNvPr>
          <p:cNvSpPr/>
          <p:nvPr/>
        </p:nvSpPr>
        <p:spPr>
          <a:xfrm>
            <a:off x="9558807" y="1489023"/>
            <a:ext cx="2157425" cy="4302177"/>
          </a:xfrm>
          <a:prstGeom prst="rect">
            <a:avLst/>
          </a:prstGeom>
          <a:solidFill>
            <a:srgbClr val="FFD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3026FF27-532F-5E48-8164-B8D818D62C1A}"/>
              </a:ext>
            </a:extLst>
          </p:cNvPr>
          <p:cNvSpPr txBox="1"/>
          <p:nvPr/>
        </p:nvSpPr>
        <p:spPr>
          <a:xfrm>
            <a:off x="9563490" y="3035100"/>
            <a:ext cx="215274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Production Agriculture</a:t>
            </a:r>
          </a:p>
        </p:txBody>
      </p:sp>
      <p:pic>
        <p:nvPicPr>
          <p:cNvPr id="10" name="Picture 2" descr="Home - 2023 Student Soybean Innovation Competition Awards Ceremony">
            <a:extLst>
              <a:ext uri="{FF2B5EF4-FFF2-40B4-BE49-F238E27FC236}">
                <a16:creationId xmlns:a16="http://schemas.microsoft.com/office/drawing/2014/main" id="{E9E21329-8E23-7D39-90E1-2711901E85A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48950" y="6220906"/>
            <a:ext cx="1289049" cy="543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048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Sustainable innovation and the future of food and farming – POLITICO">
            <a:extLst>
              <a:ext uri="{FF2B5EF4-FFF2-40B4-BE49-F238E27FC236}">
                <a16:creationId xmlns:a16="http://schemas.microsoft.com/office/drawing/2014/main" id="{E94CE409-C226-4AEE-238D-B5C397B4C07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865" b="11589"/>
          <a:stretch/>
        </p:blipFill>
        <p:spPr bwMode="auto">
          <a:xfrm>
            <a:off x="-289286" y="-481177"/>
            <a:ext cx="13010746" cy="758651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BD552B2-9FC7-5DD9-F4D3-75C443E7DE52}"/>
              </a:ext>
            </a:extLst>
          </p:cNvPr>
          <p:cNvSpPr/>
          <p:nvPr/>
        </p:nvSpPr>
        <p:spPr>
          <a:xfrm>
            <a:off x="-1619679" y="5588767"/>
            <a:ext cx="16240836" cy="1269233"/>
          </a:xfrm>
          <a:prstGeom prst="rect">
            <a:avLst/>
          </a:prstGeom>
          <a:solidFill>
            <a:schemeClr val="accent1">
              <a:alpha val="9003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37D98931-C14B-958B-3BEC-CA87C7DE80CB}"/>
              </a:ext>
            </a:extLst>
          </p:cNvPr>
          <p:cNvGrpSpPr/>
          <p:nvPr/>
        </p:nvGrpSpPr>
        <p:grpSpPr>
          <a:xfrm>
            <a:off x="402641" y="5873913"/>
            <a:ext cx="569508" cy="662163"/>
            <a:chOff x="-2782032" y="-246078"/>
            <a:chExt cx="569508" cy="662163"/>
          </a:xfrm>
        </p:grpSpPr>
        <p:sp>
          <p:nvSpPr>
            <p:cNvPr id="6" name="Oval 5">
              <a:extLst>
                <a:ext uri="{FF2B5EF4-FFF2-40B4-BE49-F238E27FC236}">
                  <a16:creationId xmlns:a16="http://schemas.microsoft.com/office/drawing/2014/main" id="{BEF8DF92-58A0-18ED-411A-9B167FE16928}"/>
                </a:ext>
              </a:extLst>
            </p:cNvPr>
            <p:cNvSpPr/>
            <p:nvPr/>
          </p:nvSpPr>
          <p:spPr>
            <a:xfrm>
              <a:off x="-2782032" y="-201455"/>
              <a:ext cx="569508" cy="6175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7E395C2-DF74-A4D5-C18F-4C3DC97E7F5F}"/>
                </a:ext>
              </a:extLst>
            </p:cNvPr>
            <p:cNvSpPr txBox="1"/>
            <p:nvPr/>
          </p:nvSpPr>
          <p:spPr>
            <a:xfrm>
              <a:off x="-2627986" y="-246078"/>
              <a:ext cx="27634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A45F96"/>
                  </a:solidFill>
                  <a:effectLst/>
                  <a:uLnTx/>
                  <a:uFillTx/>
                  <a:latin typeface="Arial" panose="020B0604020202020204" pitchFamily="34" charset="0"/>
                  <a:ea typeface="+mn-ea"/>
                  <a:cs typeface="Arial" panose="020B0604020202020204" pitchFamily="34" charset="0"/>
                </a:rPr>
                <a:t>1</a:t>
              </a:r>
            </a:p>
          </p:txBody>
        </p:sp>
      </p:grpSp>
      <p:sp>
        <p:nvSpPr>
          <p:cNvPr id="9" name="TextBox 8">
            <a:extLst>
              <a:ext uri="{FF2B5EF4-FFF2-40B4-BE49-F238E27FC236}">
                <a16:creationId xmlns:a16="http://schemas.microsoft.com/office/drawing/2014/main" id="{1E96D079-1598-3B8B-14D0-01A84FCB7BD1}"/>
              </a:ext>
            </a:extLst>
          </p:cNvPr>
          <p:cNvSpPr txBox="1"/>
          <p:nvPr/>
        </p:nvSpPr>
        <p:spPr>
          <a:xfrm>
            <a:off x="1011494" y="5889745"/>
            <a:ext cx="101309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Accelerate Resiliency </a:t>
            </a:r>
          </a:p>
        </p:txBody>
      </p:sp>
    </p:spTree>
    <p:extLst>
      <p:ext uri="{BB962C8B-B14F-4D97-AF65-F5344CB8AC3E}">
        <p14:creationId xmlns:p14="http://schemas.microsoft.com/office/powerpoint/2010/main" val="3854091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A1E341F-1C5D-8BB8-1C71-A43C4C4A0F49}"/>
              </a:ext>
            </a:extLst>
          </p:cNvPr>
          <p:cNvGrpSpPr/>
          <p:nvPr/>
        </p:nvGrpSpPr>
        <p:grpSpPr>
          <a:xfrm>
            <a:off x="-289286" y="6216931"/>
            <a:ext cx="12709886" cy="542309"/>
            <a:chOff x="-289286" y="6277256"/>
            <a:chExt cx="12709886" cy="542309"/>
          </a:xfrm>
        </p:grpSpPr>
        <p:cxnSp>
          <p:nvCxnSpPr>
            <p:cNvPr id="8" name="Straight Connector 7">
              <a:extLst>
                <a:ext uri="{FF2B5EF4-FFF2-40B4-BE49-F238E27FC236}">
                  <a16:creationId xmlns:a16="http://schemas.microsoft.com/office/drawing/2014/main" id="{17ADAEBC-B75B-5551-864A-0CEDC7B64D2B}"/>
                </a:ext>
              </a:extLst>
            </p:cNvPr>
            <p:cNvCxnSpPr>
              <a:cxnSpLocks/>
            </p:cNvCxnSpPr>
            <p:nvPr/>
          </p:nvCxnSpPr>
          <p:spPr>
            <a:xfrm>
              <a:off x="-289286" y="6620672"/>
              <a:ext cx="110271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97EDF9B6-2FAD-878A-B3D8-1AECE1A18AA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48949" y="6277256"/>
              <a:ext cx="1289049" cy="542309"/>
            </a:xfrm>
            <a:prstGeom prst="rect">
              <a:avLst/>
            </a:prstGeom>
          </p:spPr>
        </p:pic>
        <p:cxnSp>
          <p:nvCxnSpPr>
            <p:cNvPr id="10" name="Straight Connector 9">
              <a:extLst>
                <a:ext uri="{FF2B5EF4-FFF2-40B4-BE49-F238E27FC236}">
                  <a16:creationId xmlns:a16="http://schemas.microsoft.com/office/drawing/2014/main" id="{4D3C104E-6026-E3EE-BF64-91C7C346BF53}"/>
                </a:ext>
              </a:extLst>
            </p:cNvPr>
            <p:cNvCxnSpPr>
              <a:cxnSpLocks/>
            </p:cNvCxnSpPr>
            <p:nvPr/>
          </p:nvCxnSpPr>
          <p:spPr>
            <a:xfrm>
              <a:off x="11979275" y="6620672"/>
              <a:ext cx="4413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F8BC5D70-CA4A-0BF1-D679-4BD9AA81B8A7}"/>
              </a:ext>
            </a:extLst>
          </p:cNvPr>
          <p:cNvGrpSpPr/>
          <p:nvPr/>
        </p:nvGrpSpPr>
        <p:grpSpPr>
          <a:xfrm>
            <a:off x="-289286" y="6220106"/>
            <a:ext cx="12709886" cy="542309"/>
            <a:chOff x="-289286" y="6277256"/>
            <a:chExt cx="12709886" cy="542309"/>
          </a:xfrm>
        </p:grpSpPr>
        <p:cxnSp>
          <p:nvCxnSpPr>
            <p:cNvPr id="12" name="Straight Connector 11">
              <a:extLst>
                <a:ext uri="{FF2B5EF4-FFF2-40B4-BE49-F238E27FC236}">
                  <a16:creationId xmlns:a16="http://schemas.microsoft.com/office/drawing/2014/main" id="{0A30886D-85A5-1CF4-3CCF-9C39B7C061BD}"/>
                </a:ext>
              </a:extLst>
            </p:cNvPr>
            <p:cNvCxnSpPr>
              <a:cxnSpLocks/>
            </p:cNvCxnSpPr>
            <p:nvPr/>
          </p:nvCxnSpPr>
          <p:spPr>
            <a:xfrm>
              <a:off x="-289286" y="6620672"/>
              <a:ext cx="110271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F387EE34-EDBC-6EB7-15EE-E7A3F402A5C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48949" y="6277256"/>
              <a:ext cx="1289049" cy="542309"/>
            </a:xfrm>
            <a:prstGeom prst="rect">
              <a:avLst/>
            </a:prstGeom>
          </p:spPr>
        </p:pic>
        <p:cxnSp>
          <p:nvCxnSpPr>
            <p:cNvPr id="14" name="Straight Connector 13">
              <a:extLst>
                <a:ext uri="{FF2B5EF4-FFF2-40B4-BE49-F238E27FC236}">
                  <a16:creationId xmlns:a16="http://schemas.microsoft.com/office/drawing/2014/main" id="{653E309A-9FA8-AAC9-C062-822651900B83}"/>
                </a:ext>
              </a:extLst>
            </p:cNvPr>
            <p:cNvCxnSpPr>
              <a:cxnSpLocks/>
            </p:cNvCxnSpPr>
            <p:nvPr/>
          </p:nvCxnSpPr>
          <p:spPr>
            <a:xfrm>
              <a:off x="11979275" y="6620672"/>
              <a:ext cx="4413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4" name="Picture 3" descr="A graph of different colored lines&#10;&#10;Description automatically generated">
            <a:extLst>
              <a:ext uri="{FF2B5EF4-FFF2-40B4-BE49-F238E27FC236}">
                <a16:creationId xmlns:a16="http://schemas.microsoft.com/office/drawing/2014/main" id="{78430A63-976F-CEDF-2119-1D160F651F2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05336" y="237328"/>
            <a:ext cx="10927297" cy="6162172"/>
          </a:xfrm>
          <a:prstGeom prst="rect">
            <a:avLst/>
          </a:prstGeom>
        </p:spPr>
      </p:pic>
      <p:cxnSp>
        <p:nvCxnSpPr>
          <p:cNvPr id="5" name="Straight Connector 4">
            <a:extLst>
              <a:ext uri="{FF2B5EF4-FFF2-40B4-BE49-F238E27FC236}">
                <a16:creationId xmlns:a16="http://schemas.microsoft.com/office/drawing/2014/main" id="{54100BC8-23DD-DF38-7D5B-2A4015129713}"/>
              </a:ext>
            </a:extLst>
          </p:cNvPr>
          <p:cNvCxnSpPr>
            <a:cxnSpLocks/>
          </p:cNvCxnSpPr>
          <p:nvPr/>
        </p:nvCxnSpPr>
        <p:spPr>
          <a:xfrm>
            <a:off x="-289286" y="6620672"/>
            <a:ext cx="11027136" cy="0"/>
          </a:xfrm>
          <a:prstGeom prst="line">
            <a:avLst/>
          </a:prstGeom>
          <a:ln w="12700">
            <a:solidFill>
              <a:srgbClr val="00203D"/>
            </a:solidFill>
          </a:ln>
        </p:spPr>
        <p:style>
          <a:lnRef idx="1">
            <a:schemeClr val="accent1"/>
          </a:lnRef>
          <a:fillRef idx="0">
            <a:schemeClr val="accent1"/>
          </a:fillRef>
          <a:effectRef idx="0">
            <a:schemeClr val="accent1"/>
          </a:effectRef>
          <a:fontRef idx="minor">
            <a:schemeClr val="tx1"/>
          </a:fontRef>
        </p:style>
      </p:cxnSp>
      <p:pic>
        <p:nvPicPr>
          <p:cNvPr id="6" name="Picture 2" descr="Agbioscience — gBETA">
            <a:extLst>
              <a:ext uri="{FF2B5EF4-FFF2-40B4-BE49-F238E27FC236}">
                <a16:creationId xmlns:a16="http://schemas.microsoft.com/office/drawing/2014/main" id="{AA61578F-15CE-1726-18E7-E993215AA3D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648950" y="6277257"/>
            <a:ext cx="1289049" cy="542643"/>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BD53B1B4-511F-473C-A61A-06E3DFA63D02}"/>
              </a:ext>
            </a:extLst>
          </p:cNvPr>
          <p:cNvCxnSpPr>
            <a:cxnSpLocks/>
          </p:cNvCxnSpPr>
          <p:nvPr/>
        </p:nvCxnSpPr>
        <p:spPr>
          <a:xfrm>
            <a:off x="11979275" y="6620672"/>
            <a:ext cx="441325" cy="0"/>
          </a:xfrm>
          <a:prstGeom prst="line">
            <a:avLst/>
          </a:prstGeom>
          <a:ln w="12700">
            <a:solidFill>
              <a:srgbClr val="00203D"/>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E40FAB3-1CF1-3D0E-B874-05EB22B9B959}"/>
              </a:ext>
            </a:extLst>
          </p:cNvPr>
          <p:cNvSpPr txBox="1"/>
          <p:nvPr/>
        </p:nvSpPr>
        <p:spPr>
          <a:xfrm rot="16200000">
            <a:off x="-1270042" y="2836440"/>
            <a:ext cx="3458817" cy="369332"/>
          </a:xfrm>
          <a:prstGeom prst="rect">
            <a:avLst/>
          </a:prstGeom>
          <a:noFill/>
        </p:spPr>
        <p:txBody>
          <a:bodyPr wrap="square" rtlCol="0">
            <a:spAutoFit/>
          </a:bodyPr>
          <a:lstStyle/>
          <a:p>
            <a:r>
              <a:rPr lang="en-US" dirty="0">
                <a:solidFill>
                  <a:schemeClr val="tx2"/>
                </a:solidFill>
                <a:latin typeface="Arial" panose="020B0604020202020204" pitchFamily="34" charset="0"/>
                <a:cs typeface="Arial" panose="020B0604020202020204" pitchFamily="34" charset="0"/>
              </a:rPr>
              <a:t>Annual Percent Change</a:t>
            </a:r>
          </a:p>
        </p:txBody>
      </p:sp>
      <p:sp>
        <p:nvSpPr>
          <p:cNvPr id="17" name="TextBox 16">
            <a:extLst>
              <a:ext uri="{FF2B5EF4-FFF2-40B4-BE49-F238E27FC236}">
                <a16:creationId xmlns:a16="http://schemas.microsoft.com/office/drawing/2014/main" id="{FC96F540-6ED3-3825-34EC-E3FFFEA61D95}"/>
              </a:ext>
            </a:extLst>
          </p:cNvPr>
          <p:cNvSpPr txBox="1"/>
          <p:nvPr/>
        </p:nvSpPr>
        <p:spPr>
          <a:xfrm>
            <a:off x="4770850" y="6400214"/>
            <a:ext cx="5857461" cy="230832"/>
          </a:xfrm>
          <a:prstGeom prst="rect">
            <a:avLst/>
          </a:prstGeom>
          <a:noFill/>
        </p:spPr>
        <p:txBody>
          <a:bodyPr wrap="square" rtlCol="0">
            <a:spAutoFit/>
          </a:bodyPr>
          <a:lstStyle/>
          <a:p>
            <a:pPr algn="r"/>
            <a:r>
              <a:rPr lang="en-US" sz="900" dirty="0">
                <a:solidFill>
                  <a:schemeClr val="tx2"/>
                </a:solidFill>
                <a:latin typeface="Arial" panose="020B0604020202020204" pitchFamily="34" charset="0"/>
                <a:cs typeface="Arial" panose="020B0604020202020204" pitchFamily="34" charset="0"/>
              </a:rPr>
              <a:t>Source: International Monetary Fund. Real GDP Growth. Trend (1980 – 2028). </a:t>
            </a:r>
          </a:p>
        </p:txBody>
      </p:sp>
    </p:spTree>
    <p:extLst>
      <p:ext uri="{BB962C8B-B14F-4D97-AF65-F5344CB8AC3E}">
        <p14:creationId xmlns:p14="http://schemas.microsoft.com/office/powerpoint/2010/main" val="2866186479"/>
      </p:ext>
    </p:extLst>
  </p:cSld>
  <p:clrMapOvr>
    <a:masterClrMapping/>
  </p:clrMapOvr>
</p:sld>
</file>

<file path=ppt/theme/theme1.xml><?xml version="1.0" encoding="utf-8"?>
<a:theme xmlns:a="http://schemas.openxmlformats.org/drawingml/2006/main" name="AG">
  <a:themeElements>
    <a:clrScheme name="Custom 1">
      <a:dk1>
        <a:srgbClr val="153056"/>
      </a:dk1>
      <a:lt1>
        <a:sysClr val="window" lastClr="FFFFFF"/>
      </a:lt1>
      <a:dk2>
        <a:srgbClr val="101820"/>
      </a:dk2>
      <a:lt2>
        <a:srgbClr val="E5E8EB"/>
      </a:lt2>
      <a:accent1>
        <a:srgbClr val="B5D77C"/>
      </a:accent1>
      <a:accent2>
        <a:srgbClr val="A45F96"/>
      </a:accent2>
      <a:accent3>
        <a:srgbClr val="E5E8EB"/>
      </a:accent3>
      <a:accent4>
        <a:srgbClr val="153056"/>
      </a:accent4>
      <a:accent5>
        <a:srgbClr val="F39334"/>
      </a:accent5>
      <a:accent6>
        <a:srgbClr val="FFFFFF"/>
      </a:accent6>
      <a:hlink>
        <a:srgbClr val="B5D77C"/>
      </a:hlink>
      <a:folHlink>
        <a:srgbClr val="A45F96"/>
      </a:folHlink>
    </a:clrScheme>
    <a:fontScheme name="AgriNovus">
      <a:majorFont>
        <a:latin typeface="Brandon Grotesque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 id="{1632D637-85A4-4DBA-B321-7A4716BFC47E}" vid="{C71CC70A-D8C1-4D3B-AC5E-6B3535637552}"/>
    </a:ext>
  </a:extLst>
</a:theme>
</file>

<file path=ppt/theme/theme2.xml><?xml version="1.0" encoding="utf-8"?>
<a:theme xmlns:a="http://schemas.openxmlformats.org/drawingml/2006/main" name="4_Office Theme">
  <a:themeElements>
    <a:clrScheme name="AgriNovus Indiana - 2021">
      <a:dk1>
        <a:srgbClr val="153056"/>
      </a:dk1>
      <a:lt1>
        <a:srgbClr val="FFFFFF"/>
      </a:lt1>
      <a:dk2>
        <a:srgbClr val="101820"/>
      </a:dk2>
      <a:lt2>
        <a:srgbClr val="FFFFFF"/>
      </a:lt2>
      <a:accent1>
        <a:srgbClr val="A45F96"/>
      </a:accent1>
      <a:accent2>
        <a:srgbClr val="B5D77C"/>
      </a:accent2>
      <a:accent3>
        <a:srgbClr val="F39334"/>
      </a:accent3>
      <a:accent4>
        <a:srgbClr val="E5E8EB"/>
      </a:accent4>
      <a:accent5>
        <a:srgbClr val="FFFFFF"/>
      </a:accent5>
      <a:accent6>
        <a:srgbClr val="FFFFFF"/>
      </a:accent6>
      <a:hlink>
        <a:srgbClr val="A45F96"/>
      </a:hlink>
      <a:folHlink>
        <a:srgbClr val="B5D77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griNovus22">
  <a:themeElements>
    <a:clrScheme name="Custom 1">
      <a:dk1>
        <a:srgbClr val="153056"/>
      </a:dk1>
      <a:lt1>
        <a:sysClr val="window" lastClr="FFFFFF"/>
      </a:lt1>
      <a:dk2>
        <a:srgbClr val="101820"/>
      </a:dk2>
      <a:lt2>
        <a:srgbClr val="E5E8EB"/>
      </a:lt2>
      <a:accent1>
        <a:srgbClr val="B5D77C"/>
      </a:accent1>
      <a:accent2>
        <a:srgbClr val="A45F96"/>
      </a:accent2>
      <a:accent3>
        <a:srgbClr val="E5E8EB"/>
      </a:accent3>
      <a:accent4>
        <a:srgbClr val="153056"/>
      </a:accent4>
      <a:accent5>
        <a:srgbClr val="F39334"/>
      </a:accent5>
      <a:accent6>
        <a:srgbClr val="FFFFFF"/>
      </a:accent6>
      <a:hlink>
        <a:srgbClr val="B5D77C"/>
      </a:hlink>
      <a:folHlink>
        <a:srgbClr val="A45F96"/>
      </a:folHlink>
    </a:clrScheme>
    <a:fontScheme name="AgriNovus">
      <a:majorFont>
        <a:latin typeface="Brandon Grotesque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riNovus22" id="{7570D083-8B00-4B93-990B-E50B6519CE18}" vid="{9B3FBAFF-3DB5-4F30-82B2-6EA0EF4A0C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16078</TotalTime>
  <Words>2175</Words>
  <Application>Microsoft Macintosh PowerPoint</Application>
  <PresentationFormat>Widescreen</PresentationFormat>
  <Paragraphs>146</Paragraphs>
  <Slides>18</Slides>
  <Notes>18</Notes>
  <HiddenSlides>0</HiddenSlides>
  <MMClips>0</MMClips>
  <ScaleCrop>false</ScaleCrop>
  <HeadingPairs>
    <vt:vector size="6" baseType="variant">
      <vt:variant>
        <vt:lpstr>Fonts Used</vt:lpstr>
      </vt:variant>
      <vt:variant>
        <vt:i4>18</vt:i4>
      </vt:variant>
      <vt:variant>
        <vt:lpstr>Theme</vt:lpstr>
      </vt:variant>
      <vt:variant>
        <vt:i4>3</vt:i4>
      </vt:variant>
      <vt:variant>
        <vt:lpstr>Slide Titles</vt:lpstr>
      </vt:variant>
      <vt:variant>
        <vt:i4>18</vt:i4>
      </vt:variant>
    </vt:vector>
  </HeadingPairs>
  <TitlesOfParts>
    <vt:vector size="39" baseType="lpstr">
      <vt:lpstr>Aptos</vt:lpstr>
      <vt:lpstr>Arial</vt:lpstr>
      <vt:lpstr>AvenirNextLTCom-Demi</vt:lpstr>
      <vt:lpstr>AvenirNextLTCom-Regular</vt:lpstr>
      <vt:lpstr>Balto</vt:lpstr>
      <vt:lpstr>Brandon Grotesque Bold</vt:lpstr>
      <vt:lpstr>Calibri</vt:lpstr>
      <vt:lpstr>Calibri Light</vt:lpstr>
      <vt:lpstr>Georgia</vt:lpstr>
      <vt:lpstr>HelveticaNowTextRegular</vt:lpstr>
      <vt:lpstr>Merriweather Web</vt:lpstr>
      <vt:lpstr>MuseoSans</vt:lpstr>
      <vt:lpstr>NPRSans</vt:lpstr>
      <vt:lpstr>Open Sans</vt:lpstr>
      <vt:lpstr>PublicoText</vt:lpstr>
      <vt:lpstr>Roboto</vt:lpstr>
      <vt:lpstr>Sofia</vt:lpstr>
      <vt:lpstr>system-ui</vt:lpstr>
      <vt:lpstr>AG</vt:lpstr>
      <vt:lpstr>4_Office Theme</vt:lpstr>
      <vt:lpstr>AgriNovus22</vt:lpstr>
      <vt:lpstr>PowerPoint Presentation</vt:lpstr>
      <vt:lpstr>Food. The Cornerstone of National Security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Food. The Cornerstone of National Security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Libby Fritz</dc:creator>
  <cp:lastModifiedBy>Mitch Frazier</cp:lastModifiedBy>
  <cp:revision>156</cp:revision>
  <dcterms:created xsi:type="dcterms:W3CDTF">2023-09-21T20:38:47Z</dcterms:created>
  <dcterms:modified xsi:type="dcterms:W3CDTF">2024-05-06T17:02:37Z</dcterms:modified>
</cp:coreProperties>
</file>